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1" r:id="rId1"/>
    <p:sldMasterId id="2147483700" r:id="rId2"/>
    <p:sldMasterId id="2147483713" r:id="rId3"/>
    <p:sldMasterId id="2147483726" r:id="rId4"/>
    <p:sldMasterId id="2147483739" r:id="rId5"/>
    <p:sldMasterId id="2147483752" r:id="rId6"/>
    <p:sldMasterId id="2147483778" r:id="rId7"/>
    <p:sldMasterId id="2147483674" r:id="rId8"/>
    <p:sldMasterId id="2147483803" r:id="rId9"/>
    <p:sldMasterId id="2147483816" r:id="rId10"/>
  </p:sldMasterIdLst>
  <p:sldIdLst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10080625" cy="5670550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35BDE-104A-48F5-B036-0AE033741CC1}" v="19" dt="2022-11-14T11:21:36.399"/>
    <p1510:client id="{1FF356B8-1C79-4E55-9474-A8340DCC3214}" v="7" dt="2022-11-12T18:57:51.349"/>
    <p1510:client id="{31A12CF1-512D-4850-9C10-145EAB97935C}" v="99" dt="2022-12-08T18:23:14.084"/>
    <p1510:client id="{38355BAA-36EC-4F16-9C52-C564CFCC96C1}" v="163" dt="2022-11-15T11:57:09.087"/>
    <p1510:client id="{5D66FE1C-79C2-4072-B74D-B8BADC0C0AEE}" v="10" dt="2022-11-13T17:11:02.647"/>
    <p1510:client id="{787AD342-150F-4B6F-A6C1-8FF36C97D6CF}" v="31" dt="2022-11-13T15:13:58.123"/>
    <p1510:client id="{7997C8F8-8578-42E0-B831-C87DCFFB753A}" v="85" dt="2022-11-22T19:59:12.852"/>
    <p1510:client id="{B962DA28-B59B-483A-ADB5-9DA62F35DA4B}" v="32" dt="2022-11-22T19:29:51.414"/>
    <p1510:client id="{C1F05F6A-0DAC-4DCE-935E-C98235BAD4B4}" v="282" dt="2022-11-12T19:35:23.627"/>
    <p1510:client id="{D482D825-4C51-4E41-85F1-FC09E0B9DCFF}" v="82" dt="2022-11-13T16:23:18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102" y="-594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49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504000" y="226081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1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1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152681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2681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152681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5152681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152681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ubTitle"/>
          </p:nvPr>
        </p:nvSpPr>
        <p:spPr>
          <a:xfrm>
            <a:off x="504000" y="226081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5152681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5152681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5152681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5152681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5152681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5152681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8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89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54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3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3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034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7984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0876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88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7764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6073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5221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3049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8742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2577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4399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152681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Полілінія: фігура 100"/>
          <p:cNvSpPr/>
          <p:nvPr/>
        </p:nvSpPr>
        <p:spPr>
          <a:xfrm>
            <a:off x="4038480" y="0"/>
            <a:ext cx="6039720" cy="5632920"/>
          </a:xfrm>
          <a:custGeom>
            <a:avLst/>
            <a:gdLst/>
            <a:ahLst/>
            <a:cxnLst/>
            <a:rect l="l" t="t" r="r" b="b"/>
            <a:pathLst>
              <a:path w="16779" h="15649">
                <a:moveTo>
                  <a:pt x="16778" y="0"/>
                </a:moveTo>
                <a:cubicBezTo>
                  <a:pt x="16778" y="5216"/>
                  <a:pt x="16778" y="10432"/>
                  <a:pt x="16778" y="15648"/>
                </a:cubicBezTo>
                <a:cubicBezTo>
                  <a:pt x="11186" y="15648"/>
                  <a:pt x="5593" y="15648"/>
                  <a:pt x="0" y="15648"/>
                </a:cubicBezTo>
                <a:cubicBezTo>
                  <a:pt x="0" y="3267"/>
                  <a:pt x="11861" y="0"/>
                  <a:pt x="16778" y="0"/>
                </a:cubicBezTo>
                <a:close/>
              </a:path>
            </a:pathLst>
          </a:custGeom>
          <a:solidFill>
            <a:srgbClr val="7F59A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2" name="Групувати 101"/>
          <p:cNvGrpSpPr/>
          <p:nvPr/>
        </p:nvGrpSpPr>
        <p:grpSpPr>
          <a:xfrm>
            <a:off x="2452320" y="144000"/>
            <a:ext cx="5223960" cy="79920"/>
            <a:chOff x="2452320" y="144000"/>
            <a:chExt cx="5223960" cy="79920"/>
          </a:xfrm>
        </p:grpSpPr>
        <p:sp>
          <p:nvSpPr>
            <p:cNvPr id="103" name="Полілінія: фігура 102"/>
            <p:cNvSpPr/>
            <p:nvPr/>
          </p:nvSpPr>
          <p:spPr>
            <a:xfrm>
              <a:off x="5122080" y="144000"/>
              <a:ext cx="79920" cy="79920"/>
            </a:xfrm>
            <a:custGeom>
              <a:avLst/>
              <a:gdLst/>
              <a:ahLst/>
              <a:cxnLst/>
              <a:rect l="l" t="t" r="r" b="b"/>
              <a:pathLst>
                <a:path w="224" h="224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0" y="0"/>
                    <a:pt x="111" y="0"/>
                  </a:cubicBezTo>
                  <a:cubicBezTo>
                    <a:pt x="91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2" y="217"/>
                    <a:pt x="92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Полілінія: фігура 103"/>
            <p:cNvSpPr/>
            <p:nvPr/>
          </p:nvSpPr>
          <p:spPr>
            <a:xfrm>
              <a:off x="5312520" y="144000"/>
              <a:ext cx="79920" cy="79920"/>
            </a:xfrm>
            <a:custGeom>
              <a:avLst/>
              <a:gdLst/>
              <a:ahLst/>
              <a:cxnLst/>
              <a:rect l="l" t="t" r="r" b="b"/>
              <a:pathLst>
                <a:path w="224" h="224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Полілінія: фігура 104"/>
            <p:cNvSpPr/>
            <p:nvPr/>
          </p:nvSpPr>
          <p:spPr>
            <a:xfrm>
              <a:off x="4736160" y="144000"/>
              <a:ext cx="79920" cy="79920"/>
            </a:xfrm>
            <a:custGeom>
              <a:avLst/>
              <a:gdLst/>
              <a:ahLst/>
              <a:cxnLst/>
              <a:rect l="l" t="t" r="r" b="b"/>
              <a:pathLst>
                <a:path w="224" h="224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3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Полілінія: фігура 105"/>
            <p:cNvSpPr/>
            <p:nvPr/>
          </p:nvSpPr>
          <p:spPr>
            <a:xfrm>
              <a:off x="4926960" y="144000"/>
              <a:ext cx="79560" cy="79920"/>
            </a:xfrm>
            <a:custGeom>
              <a:avLst/>
              <a:gdLst/>
              <a:ahLst/>
              <a:cxnLst/>
              <a:rect l="l" t="t" r="r" b="b"/>
              <a:pathLst>
                <a:path w="223" h="224">
                  <a:moveTo>
                    <a:pt x="222" y="111"/>
                  </a:moveTo>
                  <a:cubicBezTo>
                    <a:pt x="222" y="92"/>
                    <a:pt x="217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1" y="0"/>
                  </a:cubicBezTo>
                  <a:cubicBezTo>
                    <a:pt x="91" y="0"/>
                    <a:pt x="72" y="5"/>
                    <a:pt x="55" y="15"/>
                  </a:cubicBezTo>
                  <a:cubicBezTo>
                    <a:pt x="38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4" y="184"/>
                    <a:pt x="38" y="198"/>
                    <a:pt x="55" y="208"/>
                  </a:cubicBezTo>
                  <a:cubicBezTo>
                    <a:pt x="72" y="217"/>
                    <a:pt x="91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7" y="150"/>
                    <a:pt x="222" y="131"/>
                    <a:pt x="222" y="111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Полілінія: фігура 106"/>
            <p:cNvSpPr/>
            <p:nvPr/>
          </p:nvSpPr>
          <p:spPr>
            <a:xfrm>
              <a:off x="5352840" y="183960"/>
              <a:ext cx="2323440" cy="360"/>
            </a:xfrm>
            <a:custGeom>
              <a:avLst/>
              <a:gdLst/>
              <a:ahLst/>
              <a:cxnLst/>
              <a:rect l="l" t="t" r="r" b="b"/>
              <a:pathLst>
                <a:path w="6456" h="1">
                  <a:moveTo>
                    <a:pt x="0" y="0"/>
                  </a:moveTo>
                  <a:cubicBezTo>
                    <a:pt x="2152" y="0"/>
                    <a:pt x="4303" y="0"/>
                    <a:pt x="6455" y="0"/>
                  </a:cubicBezTo>
                </a:path>
              </a:pathLst>
            </a:custGeom>
            <a:noFill/>
            <a:ln w="10440" cap="rnd">
              <a:solidFill>
                <a:srgbClr val="F8B62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Полілінія: фігура 107"/>
            <p:cNvSpPr/>
            <p:nvPr/>
          </p:nvSpPr>
          <p:spPr>
            <a:xfrm>
              <a:off x="2452320" y="183960"/>
              <a:ext cx="2323800" cy="360"/>
            </a:xfrm>
            <a:custGeom>
              <a:avLst/>
              <a:gdLst/>
              <a:ahLst/>
              <a:cxnLst/>
              <a:rect l="l" t="t" r="r" b="b"/>
              <a:pathLst>
                <a:path w="6457" h="1">
                  <a:moveTo>
                    <a:pt x="0" y="0"/>
                  </a:moveTo>
                  <a:cubicBezTo>
                    <a:pt x="2152" y="0"/>
                    <a:pt x="4304" y="0"/>
                    <a:pt x="6456" y="0"/>
                  </a:cubicBezTo>
                </a:path>
              </a:pathLst>
            </a:custGeom>
            <a:noFill/>
            <a:ln w="10440" cap="rnd">
              <a:solidFill>
                <a:srgbClr val="7F59A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9" name="Групувати 108"/>
          <p:cNvGrpSpPr/>
          <p:nvPr/>
        </p:nvGrpSpPr>
        <p:grpSpPr>
          <a:xfrm>
            <a:off x="4706280" y="393480"/>
            <a:ext cx="4761360" cy="4761000"/>
            <a:chOff x="4706280" y="393480"/>
            <a:chExt cx="4761360" cy="4761000"/>
          </a:xfrm>
        </p:grpSpPr>
        <p:sp>
          <p:nvSpPr>
            <p:cNvPr id="110" name="Полілінія: фігура 109"/>
            <p:cNvSpPr/>
            <p:nvPr/>
          </p:nvSpPr>
          <p:spPr>
            <a:xfrm>
              <a:off x="4706280" y="393480"/>
              <a:ext cx="4761360" cy="4761000"/>
            </a:xfrm>
            <a:custGeom>
              <a:avLst/>
              <a:gdLst/>
              <a:ahLst/>
              <a:cxnLst/>
              <a:rect l="l" t="t" r="r" b="b"/>
              <a:pathLst>
                <a:path w="13228" h="13227">
                  <a:moveTo>
                    <a:pt x="0" y="0"/>
                  </a:moveTo>
                  <a:cubicBezTo>
                    <a:pt x="4409" y="0"/>
                    <a:pt x="8818" y="0"/>
                    <a:pt x="13227" y="0"/>
                  </a:cubicBezTo>
                  <a:cubicBezTo>
                    <a:pt x="13227" y="4409"/>
                    <a:pt x="13227" y="8817"/>
                    <a:pt x="13227" y="13226"/>
                  </a:cubicBezTo>
                  <a:cubicBezTo>
                    <a:pt x="8818" y="13226"/>
                    <a:pt x="4409" y="13226"/>
                    <a:pt x="0" y="13226"/>
                  </a:cubicBezTo>
                  <a:cubicBezTo>
                    <a:pt x="0" y="8817"/>
                    <a:pt x="0" y="4409"/>
                    <a:pt x="0" y="0"/>
                  </a:cubicBezTo>
                  <a:close/>
                </a:path>
              </a:pathLst>
            </a:custGeom>
            <a:noFill/>
            <a:ln w="56880" cap="rnd">
              <a:solidFill>
                <a:srgbClr val="60C4E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Полілінія: фігура 110"/>
            <p:cNvSpPr/>
            <p:nvPr/>
          </p:nvSpPr>
          <p:spPr>
            <a:xfrm>
              <a:off x="4989960" y="677520"/>
              <a:ext cx="4193640" cy="4192920"/>
            </a:xfrm>
            <a:custGeom>
              <a:avLst/>
              <a:gdLst/>
              <a:ahLst/>
              <a:cxnLst/>
              <a:rect l="l" t="t" r="r" b="b"/>
              <a:pathLst>
                <a:path w="11651" h="11649">
                  <a:moveTo>
                    <a:pt x="0" y="0"/>
                  </a:moveTo>
                  <a:cubicBezTo>
                    <a:pt x="3883" y="0"/>
                    <a:pt x="7766" y="0"/>
                    <a:pt x="11650" y="0"/>
                  </a:cubicBezTo>
                  <a:cubicBezTo>
                    <a:pt x="11650" y="3883"/>
                    <a:pt x="11650" y="7766"/>
                    <a:pt x="11650" y="11648"/>
                  </a:cubicBezTo>
                  <a:cubicBezTo>
                    <a:pt x="7766" y="11648"/>
                    <a:pt x="3883" y="11648"/>
                    <a:pt x="0" y="11648"/>
                  </a:cubicBezTo>
                  <a:cubicBezTo>
                    <a:pt x="0" y="7766"/>
                    <a:pt x="0" y="3883"/>
                    <a:pt x="0" y="0"/>
                  </a:cubicBezTo>
                  <a:close/>
                </a:path>
              </a:pathLst>
            </a:custGeom>
            <a:noFill/>
            <a:ln w="56880" cap="rnd">
              <a:solidFill>
                <a:srgbClr val="60C4E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увати 48"/>
          <p:cNvGrpSpPr/>
          <p:nvPr/>
        </p:nvGrpSpPr>
        <p:grpSpPr>
          <a:xfrm>
            <a:off x="2416320" y="215640"/>
            <a:ext cx="5248440" cy="80280"/>
            <a:chOff x="2416320" y="215640"/>
            <a:chExt cx="5248440" cy="80280"/>
          </a:xfrm>
        </p:grpSpPr>
        <p:sp>
          <p:nvSpPr>
            <p:cNvPr id="50" name="Полілінія: фігура 49"/>
            <p:cNvSpPr/>
            <p:nvPr/>
          </p:nvSpPr>
          <p:spPr>
            <a:xfrm>
              <a:off x="5098320" y="21564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Полілінія: фігура 50"/>
            <p:cNvSpPr/>
            <p:nvPr/>
          </p:nvSpPr>
          <p:spPr>
            <a:xfrm>
              <a:off x="5289840" y="21564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Полілінія: фігура 51"/>
            <p:cNvSpPr/>
            <p:nvPr/>
          </p:nvSpPr>
          <p:spPr>
            <a:xfrm>
              <a:off x="4710960" y="215640"/>
              <a:ext cx="79920" cy="80280"/>
            </a:xfrm>
            <a:custGeom>
              <a:avLst/>
              <a:gdLst/>
              <a:ahLst/>
              <a:cxnLst/>
              <a:rect l="l" t="t" r="r" b="b"/>
              <a:pathLst>
                <a:path w="224" h="225">
                  <a:moveTo>
                    <a:pt x="223" y="112"/>
                  </a:moveTo>
                  <a:cubicBezTo>
                    <a:pt x="223" y="93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4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Полілінія: фігура 52"/>
            <p:cNvSpPr/>
            <p:nvPr/>
          </p:nvSpPr>
          <p:spPr>
            <a:xfrm>
              <a:off x="4902120" y="21564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6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3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Полілінія: фігура 53"/>
            <p:cNvSpPr/>
            <p:nvPr/>
          </p:nvSpPr>
          <p:spPr>
            <a:xfrm>
              <a:off x="5330160" y="255960"/>
              <a:ext cx="2334600" cy="360"/>
            </a:xfrm>
            <a:custGeom>
              <a:avLst/>
              <a:gdLst/>
              <a:ahLst/>
              <a:cxnLst/>
              <a:rect l="l" t="t" r="r" b="b"/>
              <a:pathLst>
                <a:path w="6487" h="1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w="10440" cap="rnd">
              <a:solidFill>
                <a:srgbClr val="F8B62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Полілінія: фігура 54"/>
            <p:cNvSpPr/>
            <p:nvPr/>
          </p:nvSpPr>
          <p:spPr>
            <a:xfrm>
              <a:off x="2416320" y="255960"/>
              <a:ext cx="2334600" cy="360"/>
            </a:xfrm>
            <a:custGeom>
              <a:avLst/>
              <a:gdLst/>
              <a:ahLst/>
              <a:cxnLst/>
              <a:rect l="l" t="t" r="r" b="b"/>
              <a:pathLst>
                <a:path w="6487" h="1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w="10440" cap="rnd">
              <a:solidFill>
                <a:srgbClr val="7F59A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6" name="Групувати 55"/>
          <p:cNvGrpSpPr/>
          <p:nvPr/>
        </p:nvGrpSpPr>
        <p:grpSpPr>
          <a:xfrm>
            <a:off x="2383560" y="5446081"/>
            <a:ext cx="5248440" cy="80280"/>
            <a:chOff x="2383560" y="5446080"/>
            <a:chExt cx="5248440" cy="80280"/>
          </a:xfrm>
        </p:grpSpPr>
        <p:sp>
          <p:nvSpPr>
            <p:cNvPr id="57" name="Полілінія: фігура 56"/>
            <p:cNvSpPr/>
            <p:nvPr/>
          </p:nvSpPr>
          <p:spPr>
            <a:xfrm>
              <a:off x="4902120" y="544608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3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6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Полілінія: фігура 57"/>
            <p:cNvSpPr/>
            <p:nvPr/>
          </p:nvSpPr>
          <p:spPr>
            <a:xfrm>
              <a:off x="4710960" y="5446080"/>
              <a:ext cx="79920" cy="80280"/>
            </a:xfrm>
            <a:custGeom>
              <a:avLst/>
              <a:gdLst/>
              <a:ahLst/>
              <a:cxnLst/>
              <a:rect l="l" t="t" r="r" b="b"/>
              <a:pathLst>
                <a:path w="224" h="225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ubicBezTo>
                    <a:pt x="223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4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Полілінія: фігура 58"/>
            <p:cNvSpPr/>
            <p:nvPr/>
          </p:nvSpPr>
          <p:spPr>
            <a:xfrm>
              <a:off x="5289840" y="544608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Полілінія: фігура 59"/>
            <p:cNvSpPr/>
            <p:nvPr/>
          </p:nvSpPr>
          <p:spPr>
            <a:xfrm>
              <a:off x="5098320" y="544608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2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Полілінія: фігура 60"/>
            <p:cNvSpPr/>
            <p:nvPr/>
          </p:nvSpPr>
          <p:spPr>
            <a:xfrm>
              <a:off x="2383560" y="5486400"/>
              <a:ext cx="2334600" cy="360"/>
            </a:xfrm>
            <a:custGeom>
              <a:avLst/>
              <a:gdLst/>
              <a:ahLst/>
              <a:cxnLst/>
              <a:rect l="l" t="t" r="r" b="b"/>
              <a:pathLst>
                <a:path w="6487" h="1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w="10440" cap="rnd">
              <a:solidFill>
                <a:srgbClr val="F8B62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Полілінія: фігура 61"/>
            <p:cNvSpPr/>
            <p:nvPr/>
          </p:nvSpPr>
          <p:spPr>
            <a:xfrm>
              <a:off x="5297400" y="5486400"/>
              <a:ext cx="2334600" cy="360"/>
            </a:xfrm>
            <a:custGeom>
              <a:avLst/>
              <a:gdLst/>
              <a:ahLst/>
              <a:cxnLst/>
              <a:rect l="l" t="t" r="r" b="b"/>
              <a:pathLst>
                <a:path w="6487" h="1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w="10440" cap="rnd">
              <a:solidFill>
                <a:srgbClr val="7F59A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uk-UA" sz="4399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971" indent="-323978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3942" lvl="1" indent="-323978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5911" lvl="2" indent="-2879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7882" lvl="3" indent="-215985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59853" lvl="4" indent="-21598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1824" lvl="5" indent="-21598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3794" lvl="6" indent="-21598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defTabSz="91433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3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4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2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1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0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9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5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7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4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3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2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1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Групувати 187"/>
          <p:cNvGrpSpPr/>
          <p:nvPr/>
        </p:nvGrpSpPr>
        <p:grpSpPr>
          <a:xfrm>
            <a:off x="10800" y="360"/>
            <a:ext cx="3234960" cy="5693760"/>
            <a:chOff x="10800" y="360"/>
            <a:chExt cx="3234960" cy="5693760"/>
          </a:xfrm>
        </p:grpSpPr>
        <p:sp>
          <p:nvSpPr>
            <p:cNvPr id="189" name="Полілінія: фігура 188"/>
            <p:cNvSpPr/>
            <p:nvPr/>
          </p:nvSpPr>
          <p:spPr>
            <a:xfrm>
              <a:off x="10800" y="360"/>
              <a:ext cx="1850760" cy="1946520"/>
            </a:xfrm>
            <a:custGeom>
              <a:avLst/>
              <a:gdLst/>
              <a:ahLst/>
              <a:cxnLst/>
              <a:rect l="l" t="t" r="r" b="b"/>
              <a:pathLst>
                <a:path w="5143" h="5409">
                  <a:moveTo>
                    <a:pt x="3781" y="0"/>
                  </a:moveTo>
                  <a:lnTo>
                    <a:pt x="0" y="2467"/>
                  </a:lnTo>
                  <a:lnTo>
                    <a:pt x="0" y="5408"/>
                  </a:lnTo>
                  <a:lnTo>
                    <a:pt x="5142" y="2053"/>
                  </a:lnTo>
                  <a:lnTo>
                    <a:pt x="3802" y="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Полілінія: фігура 189"/>
            <p:cNvSpPr/>
            <p:nvPr/>
          </p:nvSpPr>
          <p:spPr>
            <a:xfrm>
              <a:off x="10800" y="2327760"/>
              <a:ext cx="2012400" cy="2030400"/>
            </a:xfrm>
            <a:custGeom>
              <a:avLst/>
              <a:gdLst/>
              <a:ahLst/>
              <a:cxnLst/>
              <a:rect l="l" t="t" r="r" b="b"/>
              <a:pathLst>
                <a:path w="5592" h="5642">
                  <a:moveTo>
                    <a:pt x="4291" y="0"/>
                  </a:moveTo>
                  <a:lnTo>
                    <a:pt x="0" y="2799"/>
                  </a:lnTo>
                  <a:lnTo>
                    <a:pt x="0" y="5641"/>
                  </a:lnTo>
                  <a:lnTo>
                    <a:pt x="5591" y="1993"/>
                  </a:lnTo>
                  <a:lnTo>
                    <a:pt x="4291" y="0"/>
                  </a:lnTo>
                  <a:close/>
                </a:path>
              </a:pathLst>
            </a:custGeom>
            <a:solidFill>
              <a:srgbClr val="F8B6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Полілінія: фігура 190"/>
            <p:cNvSpPr/>
            <p:nvPr/>
          </p:nvSpPr>
          <p:spPr>
            <a:xfrm>
              <a:off x="10800" y="200520"/>
              <a:ext cx="3193200" cy="3238920"/>
            </a:xfrm>
            <a:custGeom>
              <a:avLst/>
              <a:gdLst/>
              <a:ahLst/>
              <a:cxnLst/>
              <a:rect l="l" t="t" r="r" b="b"/>
              <a:pathLst>
                <a:path w="8872" h="8999">
                  <a:moveTo>
                    <a:pt x="6776" y="0"/>
                  </a:moveTo>
                  <a:lnTo>
                    <a:pt x="0" y="4422"/>
                  </a:lnTo>
                  <a:lnTo>
                    <a:pt x="0" y="8998"/>
                  </a:lnTo>
                  <a:lnTo>
                    <a:pt x="8871" y="3210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Полілінія: фігура 191"/>
            <p:cNvSpPr/>
            <p:nvPr/>
          </p:nvSpPr>
          <p:spPr>
            <a:xfrm>
              <a:off x="10800" y="2680920"/>
              <a:ext cx="3234960" cy="2977200"/>
            </a:xfrm>
            <a:custGeom>
              <a:avLst/>
              <a:gdLst/>
              <a:ahLst/>
              <a:cxnLst/>
              <a:rect l="l" t="t" r="r" b="b"/>
              <a:pathLst>
                <a:path w="8988" h="8272">
                  <a:moveTo>
                    <a:pt x="7027" y="0"/>
                  </a:moveTo>
                  <a:lnTo>
                    <a:pt x="0" y="4585"/>
                  </a:lnTo>
                  <a:lnTo>
                    <a:pt x="0" y="8271"/>
                  </a:lnTo>
                  <a:lnTo>
                    <a:pt x="911" y="8271"/>
                  </a:lnTo>
                  <a:lnTo>
                    <a:pt x="8987" y="3002"/>
                  </a:lnTo>
                  <a:lnTo>
                    <a:pt x="7027" y="0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" name="Полілінія: фігура 192"/>
            <p:cNvSpPr/>
            <p:nvPr/>
          </p:nvSpPr>
          <p:spPr>
            <a:xfrm>
              <a:off x="277560" y="4977000"/>
              <a:ext cx="1567800" cy="717120"/>
            </a:xfrm>
            <a:custGeom>
              <a:avLst/>
              <a:gdLst/>
              <a:ahLst/>
              <a:cxnLst/>
              <a:rect l="l" t="t" r="r" b="b"/>
              <a:pathLst>
                <a:path w="4357" h="1994">
                  <a:moveTo>
                    <a:pt x="3055" y="0"/>
                  </a:moveTo>
                  <a:lnTo>
                    <a:pt x="0" y="1993"/>
                  </a:lnTo>
                  <a:lnTo>
                    <a:pt x="4356" y="1993"/>
                  </a:lnTo>
                  <a:lnTo>
                    <a:pt x="3055" y="0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" name="Полілінія: фігура 193"/>
            <p:cNvSpPr/>
            <p:nvPr/>
          </p:nvSpPr>
          <p:spPr>
            <a:xfrm>
              <a:off x="10800" y="360"/>
              <a:ext cx="1398600" cy="912600"/>
            </a:xfrm>
            <a:custGeom>
              <a:avLst/>
              <a:gdLst/>
              <a:ahLst/>
              <a:cxnLst/>
              <a:rect l="l" t="t" r="r" b="b"/>
              <a:pathLst>
                <a:path w="3887" h="2537">
                  <a:moveTo>
                    <a:pt x="0" y="0"/>
                  </a:moveTo>
                  <a:lnTo>
                    <a:pt x="0" y="2536"/>
                  </a:lnTo>
                  <a:lnTo>
                    <a:pt x="38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5" name="Полілінія: фігура 194"/>
          <p:cNvSpPr/>
          <p:nvPr/>
        </p:nvSpPr>
        <p:spPr>
          <a:xfrm>
            <a:off x="10800" y="5669640"/>
            <a:ext cx="10068480" cy="10080"/>
          </a:xfrm>
          <a:custGeom>
            <a:avLst/>
            <a:gdLst/>
            <a:ahLst/>
            <a:cxnLst/>
            <a:rect l="l" t="t" r="r" b="b"/>
            <a:pathLst>
              <a:path w="27970" h="30">
                <a:moveTo>
                  <a:pt x="0" y="0"/>
                </a:moveTo>
                <a:lnTo>
                  <a:pt x="27969" y="0"/>
                </a:lnTo>
                <a:lnTo>
                  <a:pt x="27969" y="29"/>
                </a:ln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Групувати 233"/>
          <p:cNvGrpSpPr/>
          <p:nvPr/>
        </p:nvGrpSpPr>
        <p:grpSpPr>
          <a:xfrm>
            <a:off x="1190520" y="664200"/>
            <a:ext cx="2409480" cy="4372920"/>
            <a:chOff x="1190520" y="664200"/>
            <a:chExt cx="2409480" cy="4372920"/>
          </a:xfrm>
        </p:grpSpPr>
        <p:sp>
          <p:nvSpPr>
            <p:cNvPr id="235" name="Полілінія: фігура 234"/>
            <p:cNvSpPr/>
            <p:nvPr/>
          </p:nvSpPr>
          <p:spPr>
            <a:xfrm>
              <a:off x="2077200" y="81144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Полілінія: фігура 235"/>
            <p:cNvSpPr/>
            <p:nvPr/>
          </p:nvSpPr>
          <p:spPr>
            <a:xfrm>
              <a:off x="1190520" y="168300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Полілінія: фігура 236"/>
            <p:cNvSpPr/>
            <p:nvPr/>
          </p:nvSpPr>
          <p:spPr>
            <a:xfrm>
              <a:off x="2077200" y="264276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Полілінія: фігура 237"/>
            <p:cNvSpPr/>
            <p:nvPr/>
          </p:nvSpPr>
          <p:spPr>
            <a:xfrm>
              <a:off x="1190520" y="351432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FE713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Полілінія: фігура 238"/>
            <p:cNvSpPr/>
            <p:nvPr/>
          </p:nvSpPr>
          <p:spPr>
            <a:xfrm>
              <a:off x="2077200" y="66420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D74C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Полілінія: фігура 239"/>
            <p:cNvSpPr/>
            <p:nvPr/>
          </p:nvSpPr>
          <p:spPr>
            <a:xfrm>
              <a:off x="1190520" y="153576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4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D74C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Полілінія: фігура 240"/>
            <p:cNvSpPr/>
            <p:nvPr/>
          </p:nvSpPr>
          <p:spPr>
            <a:xfrm>
              <a:off x="2077200" y="249588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D74C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Полілінія: фігура 241"/>
            <p:cNvSpPr/>
            <p:nvPr/>
          </p:nvSpPr>
          <p:spPr>
            <a:xfrm>
              <a:off x="1190520" y="336708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D74C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43" name="Полілінія: фігура 242"/>
          <p:cNvSpPr/>
          <p:nvPr/>
        </p:nvSpPr>
        <p:spPr>
          <a:xfrm>
            <a:off x="14040" y="5667120"/>
            <a:ext cx="10068480" cy="360"/>
          </a:xfrm>
          <a:custGeom>
            <a:avLst/>
            <a:gdLst/>
            <a:ahLst/>
            <a:cxnLst/>
            <a:rect l="l" t="t" r="r" b="b"/>
            <a:pathLst>
              <a:path w="27970" h="1">
                <a:moveTo>
                  <a:pt x="0" y="0"/>
                </a:moveTo>
                <a:lnTo>
                  <a:pt x="27969" y="0"/>
                </a:lnTo>
                <a:lnTo>
                  <a:pt x="279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4" name="Групувати 243"/>
          <p:cNvGrpSpPr/>
          <p:nvPr/>
        </p:nvGrpSpPr>
        <p:grpSpPr>
          <a:xfrm>
            <a:off x="9783000" y="208080"/>
            <a:ext cx="80280" cy="5249520"/>
            <a:chOff x="9783000" y="208080"/>
            <a:chExt cx="80280" cy="5249520"/>
          </a:xfrm>
        </p:grpSpPr>
        <p:sp>
          <p:nvSpPr>
            <p:cNvPr id="245" name="Полілінія: фігура 244"/>
            <p:cNvSpPr/>
            <p:nvPr/>
          </p:nvSpPr>
          <p:spPr>
            <a:xfrm>
              <a:off x="9783000" y="289080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5"/>
                  </a:lnTo>
                  <a:lnTo>
                    <a:pt x="162" y="212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2"/>
                  </a:lnTo>
                  <a:lnTo>
                    <a:pt x="155" y="9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2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7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6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1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6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2"/>
                  </a:lnTo>
                  <a:lnTo>
                    <a:pt x="69" y="215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lnTo>
                    <a:pt x="112" y="224"/>
                  </a:ln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Полілінія: фігура 245"/>
            <p:cNvSpPr/>
            <p:nvPr/>
          </p:nvSpPr>
          <p:spPr>
            <a:xfrm>
              <a:off x="9783000" y="308196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5"/>
                  </a:lnTo>
                  <a:lnTo>
                    <a:pt x="162" y="212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2"/>
                  </a:lnTo>
                  <a:lnTo>
                    <a:pt x="155" y="9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9"/>
                  </a:lnTo>
                  <a:lnTo>
                    <a:pt x="63" y="12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3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8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7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2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7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3"/>
                  </a:lnTo>
                  <a:lnTo>
                    <a:pt x="69" y="216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lnTo>
                    <a:pt x="112" y="224"/>
                  </a:ln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Полілінія: фігура 246"/>
            <p:cNvSpPr/>
            <p:nvPr/>
          </p:nvSpPr>
          <p:spPr>
            <a:xfrm>
              <a:off x="9783000" y="250308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6"/>
                  </a:lnTo>
                  <a:lnTo>
                    <a:pt x="162" y="213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1"/>
                  </a:lnTo>
                  <a:lnTo>
                    <a:pt x="155" y="8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2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7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7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2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6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3"/>
                  </a:lnTo>
                  <a:lnTo>
                    <a:pt x="69" y="216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lnTo>
                    <a:pt x="112" y="224"/>
                  </a:ln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Полілінія: фігура 247"/>
            <p:cNvSpPr/>
            <p:nvPr/>
          </p:nvSpPr>
          <p:spPr>
            <a:xfrm>
              <a:off x="9783000" y="269460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112" y="224"/>
                  </a:moveTo>
                  <a:lnTo>
                    <a:pt x="119" y="224"/>
                  </a:lnTo>
                  <a:lnTo>
                    <a:pt x="127" y="223"/>
                  </a:lnTo>
                  <a:lnTo>
                    <a:pt x="134" y="222"/>
                  </a:lnTo>
                  <a:lnTo>
                    <a:pt x="141" y="220"/>
                  </a:lnTo>
                  <a:lnTo>
                    <a:pt x="148" y="218"/>
                  </a:lnTo>
                  <a:lnTo>
                    <a:pt x="155" y="216"/>
                  </a:lnTo>
                  <a:lnTo>
                    <a:pt x="162" y="213"/>
                  </a:lnTo>
                  <a:lnTo>
                    <a:pt x="168" y="209"/>
                  </a:lnTo>
                  <a:lnTo>
                    <a:pt x="174" y="205"/>
                  </a:lnTo>
                  <a:lnTo>
                    <a:pt x="180" y="201"/>
                  </a:lnTo>
                  <a:lnTo>
                    <a:pt x="186" y="196"/>
                  </a:lnTo>
                  <a:lnTo>
                    <a:pt x="191" y="191"/>
                  </a:lnTo>
                  <a:lnTo>
                    <a:pt x="196" y="186"/>
                  </a:lnTo>
                  <a:lnTo>
                    <a:pt x="201" y="180"/>
                  </a:lnTo>
                  <a:lnTo>
                    <a:pt x="205" y="174"/>
                  </a:lnTo>
                  <a:lnTo>
                    <a:pt x="209" y="168"/>
                  </a:lnTo>
                  <a:lnTo>
                    <a:pt x="212" y="162"/>
                  </a:lnTo>
                  <a:lnTo>
                    <a:pt x="215" y="155"/>
                  </a:lnTo>
                  <a:lnTo>
                    <a:pt x="218" y="148"/>
                  </a:lnTo>
                  <a:lnTo>
                    <a:pt x="220" y="141"/>
                  </a:lnTo>
                  <a:lnTo>
                    <a:pt x="222" y="134"/>
                  </a:lnTo>
                  <a:lnTo>
                    <a:pt x="223" y="127"/>
                  </a:lnTo>
                  <a:lnTo>
                    <a:pt x="224" y="119"/>
                  </a:lnTo>
                  <a:lnTo>
                    <a:pt x="224" y="112"/>
                  </a:lnTo>
                  <a:lnTo>
                    <a:pt x="224" y="105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20" y="83"/>
                  </a:lnTo>
                  <a:lnTo>
                    <a:pt x="218" y="76"/>
                  </a:lnTo>
                  <a:lnTo>
                    <a:pt x="215" y="69"/>
                  </a:lnTo>
                  <a:lnTo>
                    <a:pt x="212" y="62"/>
                  </a:lnTo>
                  <a:lnTo>
                    <a:pt x="209" y="56"/>
                  </a:lnTo>
                  <a:lnTo>
                    <a:pt x="205" y="50"/>
                  </a:lnTo>
                  <a:lnTo>
                    <a:pt x="201" y="44"/>
                  </a:lnTo>
                  <a:lnTo>
                    <a:pt x="196" y="38"/>
                  </a:lnTo>
                  <a:lnTo>
                    <a:pt x="191" y="33"/>
                  </a:lnTo>
                  <a:lnTo>
                    <a:pt x="186" y="28"/>
                  </a:lnTo>
                  <a:lnTo>
                    <a:pt x="180" y="23"/>
                  </a:lnTo>
                  <a:lnTo>
                    <a:pt x="174" y="19"/>
                  </a:lnTo>
                  <a:lnTo>
                    <a:pt x="168" y="15"/>
                  </a:lnTo>
                  <a:lnTo>
                    <a:pt x="162" y="11"/>
                  </a:lnTo>
                  <a:lnTo>
                    <a:pt x="155" y="8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4" y="2"/>
                  </a:lnTo>
                  <a:lnTo>
                    <a:pt x="127" y="1"/>
                  </a:lnTo>
                  <a:lnTo>
                    <a:pt x="119" y="0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0" y="2"/>
                  </a:lnTo>
                  <a:lnTo>
                    <a:pt x="83" y="4"/>
                  </a:lnTo>
                  <a:lnTo>
                    <a:pt x="76" y="6"/>
                  </a:lnTo>
                  <a:lnTo>
                    <a:pt x="69" y="8"/>
                  </a:lnTo>
                  <a:lnTo>
                    <a:pt x="63" y="11"/>
                  </a:lnTo>
                  <a:lnTo>
                    <a:pt x="56" y="15"/>
                  </a:lnTo>
                  <a:lnTo>
                    <a:pt x="50" y="19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4"/>
                  </a:lnTo>
                  <a:lnTo>
                    <a:pt x="19" y="50"/>
                  </a:lnTo>
                  <a:lnTo>
                    <a:pt x="15" y="56"/>
                  </a:lnTo>
                  <a:lnTo>
                    <a:pt x="12" y="62"/>
                  </a:lnTo>
                  <a:lnTo>
                    <a:pt x="9" y="69"/>
                  </a:lnTo>
                  <a:lnTo>
                    <a:pt x="6" y="76"/>
                  </a:lnTo>
                  <a:lnTo>
                    <a:pt x="4" y="83"/>
                  </a:lnTo>
                  <a:lnTo>
                    <a:pt x="2" y="90"/>
                  </a:lnTo>
                  <a:lnTo>
                    <a:pt x="1" y="97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1" y="126"/>
                  </a:lnTo>
                  <a:lnTo>
                    <a:pt x="2" y="134"/>
                  </a:lnTo>
                  <a:lnTo>
                    <a:pt x="4" y="141"/>
                  </a:lnTo>
                  <a:lnTo>
                    <a:pt x="6" y="148"/>
                  </a:lnTo>
                  <a:lnTo>
                    <a:pt x="9" y="155"/>
                  </a:lnTo>
                  <a:lnTo>
                    <a:pt x="12" y="161"/>
                  </a:lnTo>
                  <a:lnTo>
                    <a:pt x="15" y="168"/>
                  </a:lnTo>
                  <a:lnTo>
                    <a:pt x="19" y="174"/>
                  </a:lnTo>
                  <a:lnTo>
                    <a:pt x="23" y="180"/>
                  </a:lnTo>
                  <a:lnTo>
                    <a:pt x="28" y="186"/>
                  </a:lnTo>
                  <a:lnTo>
                    <a:pt x="33" y="191"/>
                  </a:lnTo>
                  <a:lnTo>
                    <a:pt x="38" y="196"/>
                  </a:lnTo>
                  <a:lnTo>
                    <a:pt x="44" y="201"/>
                  </a:lnTo>
                  <a:lnTo>
                    <a:pt x="50" y="205"/>
                  </a:lnTo>
                  <a:lnTo>
                    <a:pt x="56" y="209"/>
                  </a:lnTo>
                  <a:lnTo>
                    <a:pt x="63" y="213"/>
                  </a:lnTo>
                  <a:lnTo>
                    <a:pt x="69" y="216"/>
                  </a:lnTo>
                  <a:lnTo>
                    <a:pt x="76" y="218"/>
                  </a:lnTo>
                  <a:lnTo>
                    <a:pt x="83" y="220"/>
                  </a:lnTo>
                  <a:lnTo>
                    <a:pt x="90" y="222"/>
                  </a:lnTo>
                  <a:lnTo>
                    <a:pt x="98" y="223"/>
                  </a:lnTo>
                  <a:lnTo>
                    <a:pt x="105" y="224"/>
                  </a:lnTo>
                  <a:lnTo>
                    <a:pt x="112" y="224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Пряма сполучна лінія 248"/>
            <p:cNvSpPr/>
            <p:nvPr/>
          </p:nvSpPr>
          <p:spPr>
            <a:xfrm>
              <a:off x="9823320" y="3122280"/>
              <a:ext cx="360" cy="2335320"/>
            </a:xfrm>
            <a:prstGeom prst="line">
              <a:avLst/>
            </a:prstGeom>
            <a:ln w="10440" cap="rnd">
              <a:solidFill>
                <a:srgbClr val="F8B62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Пряма сполучна лінія 249"/>
            <p:cNvSpPr/>
            <p:nvPr/>
          </p:nvSpPr>
          <p:spPr>
            <a:xfrm>
              <a:off x="9823320" y="208080"/>
              <a:ext cx="360" cy="2335320"/>
            </a:xfrm>
            <a:prstGeom prst="line">
              <a:avLst/>
            </a:prstGeom>
            <a:ln w="10440" cap="rnd">
              <a:solidFill>
                <a:srgbClr val="7F59A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51" name="Рисунок 250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0" y="5465520"/>
            <a:ext cx="10079280" cy="208800"/>
          </a:xfrm>
          <a:prstGeom prst="rect">
            <a:avLst/>
          </a:prstGeom>
          <a:ln w="0">
            <a:noFill/>
          </a:ln>
        </p:spPr>
      </p:pic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Групувати 289"/>
          <p:cNvGrpSpPr/>
          <p:nvPr/>
        </p:nvGrpSpPr>
        <p:grpSpPr>
          <a:xfrm>
            <a:off x="6216120" y="658800"/>
            <a:ext cx="2409480" cy="4372920"/>
            <a:chOff x="6216120" y="658800"/>
            <a:chExt cx="2409480" cy="4372920"/>
          </a:xfrm>
        </p:grpSpPr>
        <p:sp>
          <p:nvSpPr>
            <p:cNvPr id="291" name="Полілінія: фігура 290"/>
            <p:cNvSpPr/>
            <p:nvPr/>
          </p:nvSpPr>
          <p:spPr>
            <a:xfrm>
              <a:off x="7102800" y="80604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Полілінія: фігура 291"/>
            <p:cNvSpPr/>
            <p:nvPr/>
          </p:nvSpPr>
          <p:spPr>
            <a:xfrm>
              <a:off x="6216120" y="167760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Полілінія: фігура 292"/>
            <p:cNvSpPr/>
            <p:nvPr/>
          </p:nvSpPr>
          <p:spPr>
            <a:xfrm>
              <a:off x="7102800" y="263736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Полілінія: фігура 293"/>
            <p:cNvSpPr/>
            <p:nvPr/>
          </p:nvSpPr>
          <p:spPr>
            <a:xfrm>
              <a:off x="6216120" y="350892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Полілінія: фігура 294"/>
            <p:cNvSpPr/>
            <p:nvPr/>
          </p:nvSpPr>
          <p:spPr>
            <a:xfrm>
              <a:off x="7102800" y="65880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FF6D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Полілінія: фігура 295"/>
            <p:cNvSpPr/>
            <p:nvPr/>
          </p:nvSpPr>
          <p:spPr>
            <a:xfrm>
              <a:off x="6216120" y="153036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4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FF6D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Полілінія: фігура 296"/>
            <p:cNvSpPr/>
            <p:nvPr/>
          </p:nvSpPr>
          <p:spPr>
            <a:xfrm>
              <a:off x="7102800" y="249048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FF6D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Полілінія: фігура 297"/>
            <p:cNvSpPr/>
            <p:nvPr/>
          </p:nvSpPr>
          <p:spPr>
            <a:xfrm>
              <a:off x="6216120" y="336168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FF6D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9" name="Полілінія: фігура 298"/>
          <p:cNvSpPr/>
          <p:nvPr/>
        </p:nvSpPr>
        <p:spPr>
          <a:xfrm>
            <a:off x="9758160" y="2894040"/>
            <a:ext cx="80280" cy="80280"/>
          </a:xfrm>
          <a:custGeom>
            <a:avLst/>
            <a:gdLst/>
            <a:ahLst/>
            <a:cxnLst/>
            <a:rect l="l" t="t" r="r" b="b"/>
            <a:pathLst>
              <a:path w="225" h="225">
                <a:moveTo>
                  <a:pt x="112" y="224"/>
                </a:moveTo>
                <a:cubicBezTo>
                  <a:pt x="131" y="224"/>
                  <a:pt x="151" y="219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2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5"/>
                  <a:pt x="56" y="15"/>
                </a:cubicBezTo>
                <a:cubicBezTo>
                  <a:pt x="39" y="25"/>
                  <a:pt x="25" y="39"/>
                  <a:pt x="15" y="56"/>
                </a:cubicBezTo>
                <a:cubicBezTo>
                  <a:pt x="5" y="73"/>
                  <a:pt x="0" y="92"/>
                  <a:pt x="0" y="112"/>
                </a:cubicBezTo>
                <a:cubicBezTo>
                  <a:pt x="0" y="132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9"/>
                  <a:pt x="92" y="224"/>
                  <a:pt x="112" y="224"/>
                </a:cubicBezTo>
                <a:close/>
              </a:path>
            </a:pathLst>
          </a:custGeom>
          <a:solidFill>
            <a:srgbClr val="E54B8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Полілінія: фігура 299"/>
          <p:cNvSpPr/>
          <p:nvPr/>
        </p:nvSpPr>
        <p:spPr>
          <a:xfrm>
            <a:off x="9758160" y="3085560"/>
            <a:ext cx="80280" cy="80280"/>
          </a:xfrm>
          <a:custGeom>
            <a:avLst/>
            <a:gdLst/>
            <a:ahLst/>
            <a:cxnLst/>
            <a:rect l="l" t="t" r="r" b="b"/>
            <a:pathLst>
              <a:path w="225" h="225">
                <a:moveTo>
                  <a:pt x="112" y="224"/>
                </a:moveTo>
                <a:cubicBezTo>
                  <a:pt x="131" y="224"/>
                  <a:pt x="151" y="219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1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5"/>
                  <a:pt x="56" y="15"/>
                </a:cubicBezTo>
                <a:cubicBezTo>
                  <a:pt x="39" y="25"/>
                  <a:pt x="25" y="39"/>
                  <a:pt x="15" y="56"/>
                </a:cubicBezTo>
                <a:cubicBezTo>
                  <a:pt x="5" y="73"/>
                  <a:pt x="0" y="92"/>
                  <a:pt x="0" y="112"/>
                </a:cubicBezTo>
                <a:cubicBezTo>
                  <a:pt x="0" y="131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9"/>
                  <a:pt x="92" y="224"/>
                  <a:pt x="112" y="224"/>
                </a:cubicBezTo>
                <a:close/>
              </a:path>
            </a:pathLst>
          </a:custGeom>
          <a:solidFill>
            <a:srgbClr val="F8B62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Полілінія: фігура 300"/>
          <p:cNvSpPr/>
          <p:nvPr/>
        </p:nvSpPr>
        <p:spPr>
          <a:xfrm>
            <a:off x="9758160" y="2506680"/>
            <a:ext cx="80280" cy="80280"/>
          </a:xfrm>
          <a:custGeom>
            <a:avLst/>
            <a:gdLst/>
            <a:ahLst/>
            <a:cxnLst/>
            <a:rect l="l" t="t" r="r" b="b"/>
            <a:pathLst>
              <a:path w="225" h="225">
                <a:moveTo>
                  <a:pt x="112" y="224"/>
                </a:moveTo>
                <a:cubicBezTo>
                  <a:pt x="131" y="224"/>
                  <a:pt x="151" y="218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1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5"/>
                  <a:pt x="56" y="15"/>
                </a:cubicBezTo>
                <a:cubicBezTo>
                  <a:pt x="39" y="24"/>
                  <a:pt x="25" y="39"/>
                  <a:pt x="15" y="56"/>
                </a:cubicBezTo>
                <a:cubicBezTo>
                  <a:pt x="5" y="73"/>
                  <a:pt x="0" y="92"/>
                  <a:pt x="0" y="112"/>
                </a:cubicBezTo>
                <a:cubicBezTo>
                  <a:pt x="0" y="131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8"/>
                  <a:pt x="92" y="224"/>
                  <a:pt x="112" y="224"/>
                </a:cubicBezTo>
                <a:close/>
              </a:path>
            </a:pathLst>
          </a:custGeom>
          <a:solidFill>
            <a:srgbClr val="7F59A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Полілінія: фігура 301"/>
          <p:cNvSpPr/>
          <p:nvPr/>
        </p:nvSpPr>
        <p:spPr>
          <a:xfrm>
            <a:off x="9758160" y="2697840"/>
            <a:ext cx="80280" cy="80280"/>
          </a:xfrm>
          <a:custGeom>
            <a:avLst/>
            <a:gdLst/>
            <a:ahLst/>
            <a:cxnLst/>
            <a:rect l="l" t="t" r="r" b="b"/>
            <a:pathLst>
              <a:path w="225" h="225">
                <a:moveTo>
                  <a:pt x="112" y="224"/>
                </a:moveTo>
                <a:cubicBezTo>
                  <a:pt x="131" y="224"/>
                  <a:pt x="151" y="219"/>
                  <a:pt x="168" y="209"/>
                </a:cubicBezTo>
                <a:cubicBezTo>
                  <a:pt x="185" y="199"/>
                  <a:pt x="199" y="185"/>
                  <a:pt x="209" y="168"/>
                </a:cubicBezTo>
                <a:cubicBezTo>
                  <a:pt x="218" y="151"/>
                  <a:pt x="224" y="131"/>
                  <a:pt x="224" y="112"/>
                </a:cubicBezTo>
                <a:cubicBezTo>
                  <a:pt x="224" y="92"/>
                  <a:pt x="218" y="73"/>
                  <a:pt x="209" y="56"/>
                </a:cubicBezTo>
                <a:cubicBezTo>
                  <a:pt x="199" y="39"/>
                  <a:pt x="185" y="25"/>
                  <a:pt x="168" y="15"/>
                </a:cubicBezTo>
                <a:cubicBezTo>
                  <a:pt x="151" y="5"/>
                  <a:pt x="131" y="0"/>
                  <a:pt x="112" y="0"/>
                </a:cubicBezTo>
                <a:cubicBezTo>
                  <a:pt x="92" y="0"/>
                  <a:pt x="73" y="6"/>
                  <a:pt x="56" y="15"/>
                </a:cubicBezTo>
                <a:cubicBezTo>
                  <a:pt x="39" y="25"/>
                  <a:pt x="25" y="39"/>
                  <a:pt x="15" y="56"/>
                </a:cubicBezTo>
                <a:cubicBezTo>
                  <a:pt x="5" y="73"/>
                  <a:pt x="0" y="93"/>
                  <a:pt x="0" y="112"/>
                </a:cubicBezTo>
                <a:cubicBezTo>
                  <a:pt x="0" y="132"/>
                  <a:pt x="5" y="151"/>
                  <a:pt x="15" y="168"/>
                </a:cubicBezTo>
                <a:cubicBezTo>
                  <a:pt x="25" y="185"/>
                  <a:pt x="39" y="199"/>
                  <a:pt x="56" y="209"/>
                </a:cubicBezTo>
                <a:cubicBezTo>
                  <a:pt x="73" y="219"/>
                  <a:pt x="92" y="224"/>
                  <a:pt x="112" y="224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Полілінія: фігура 302"/>
          <p:cNvSpPr/>
          <p:nvPr/>
        </p:nvSpPr>
        <p:spPr>
          <a:xfrm>
            <a:off x="9798480" y="3125880"/>
            <a:ext cx="360" cy="2334240"/>
          </a:xfrm>
          <a:custGeom>
            <a:avLst/>
            <a:gdLst/>
            <a:ahLst/>
            <a:cxnLst/>
            <a:rect l="l" t="t" r="r" b="b"/>
            <a:pathLst>
              <a:path w="1" h="6486">
                <a:moveTo>
                  <a:pt x="0" y="0"/>
                </a:moveTo>
                <a:cubicBezTo>
                  <a:pt x="0" y="2162"/>
                  <a:pt x="0" y="4323"/>
                  <a:pt x="0" y="6485"/>
                </a:cubicBezTo>
              </a:path>
            </a:pathLst>
          </a:custGeom>
          <a:noFill/>
          <a:ln w="10440" cap="rnd">
            <a:solidFill>
              <a:srgbClr val="F8B62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Полілінія: фігура 303"/>
          <p:cNvSpPr/>
          <p:nvPr/>
        </p:nvSpPr>
        <p:spPr>
          <a:xfrm>
            <a:off x="9798480" y="212040"/>
            <a:ext cx="360" cy="2334600"/>
          </a:xfrm>
          <a:custGeom>
            <a:avLst/>
            <a:gdLst/>
            <a:ahLst/>
            <a:cxnLst/>
            <a:rect l="l" t="t" r="r" b="b"/>
            <a:pathLst>
              <a:path w="1" h="6487">
                <a:moveTo>
                  <a:pt x="0" y="0"/>
                </a:moveTo>
                <a:cubicBezTo>
                  <a:pt x="0" y="2162"/>
                  <a:pt x="0" y="4324"/>
                  <a:pt x="0" y="6486"/>
                </a:cubicBezTo>
              </a:path>
            </a:pathLst>
          </a:custGeom>
          <a:noFill/>
          <a:ln w="10440" cap="rnd">
            <a:solidFill>
              <a:srgbClr val="7F59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5" name="Рисунок 304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" y="5465880"/>
            <a:ext cx="10079280" cy="208800"/>
          </a:xfrm>
          <a:prstGeom prst="rect">
            <a:avLst/>
          </a:prstGeom>
          <a:ln w="0">
            <a:noFill/>
          </a:ln>
        </p:spPr>
      </p:pic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Полілінія: фігура 343"/>
          <p:cNvSpPr/>
          <p:nvPr/>
        </p:nvSpPr>
        <p:spPr>
          <a:xfrm>
            <a:off x="0" y="997920"/>
            <a:ext cx="2520000" cy="3674160"/>
          </a:xfrm>
          <a:custGeom>
            <a:avLst/>
            <a:gdLst/>
            <a:ahLst/>
            <a:cxnLst/>
            <a:rect l="l" t="t" r="r" b="b"/>
            <a:pathLst>
              <a:path w="7002" h="10208">
                <a:moveTo>
                  <a:pt x="0" y="0"/>
                </a:moveTo>
                <a:cubicBezTo>
                  <a:pt x="2334" y="0"/>
                  <a:pt x="4667" y="0"/>
                  <a:pt x="7001" y="0"/>
                </a:cubicBezTo>
                <a:cubicBezTo>
                  <a:pt x="7001" y="3402"/>
                  <a:pt x="7001" y="6805"/>
                  <a:pt x="7001" y="10207"/>
                </a:cubicBezTo>
                <a:cubicBezTo>
                  <a:pt x="4667" y="10207"/>
                  <a:pt x="2334" y="10207"/>
                  <a:pt x="0" y="10207"/>
                </a:cubicBezTo>
                <a:cubicBezTo>
                  <a:pt x="0" y="6805"/>
                  <a:pt x="0" y="3402"/>
                  <a:pt x="0" y="0"/>
                </a:cubicBezTo>
                <a:close/>
              </a:path>
            </a:pathLst>
          </a:custGeom>
          <a:solidFill>
            <a:srgbClr val="7F59A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Полілінія: фігура 344"/>
          <p:cNvSpPr/>
          <p:nvPr/>
        </p:nvSpPr>
        <p:spPr>
          <a:xfrm>
            <a:off x="2520360" y="997920"/>
            <a:ext cx="2519640" cy="3674160"/>
          </a:xfrm>
          <a:custGeom>
            <a:avLst/>
            <a:gdLst/>
            <a:ahLst/>
            <a:cxnLst/>
            <a:rect l="l" t="t" r="r" b="b"/>
            <a:pathLst>
              <a:path w="7001" h="10208">
                <a:moveTo>
                  <a:pt x="0" y="0"/>
                </a:moveTo>
                <a:cubicBezTo>
                  <a:pt x="2333" y="0"/>
                  <a:pt x="4667" y="0"/>
                  <a:pt x="7000" y="0"/>
                </a:cubicBezTo>
                <a:cubicBezTo>
                  <a:pt x="7000" y="3402"/>
                  <a:pt x="7000" y="6805"/>
                  <a:pt x="7000" y="10207"/>
                </a:cubicBezTo>
                <a:cubicBezTo>
                  <a:pt x="4667" y="10207"/>
                  <a:pt x="2333" y="10207"/>
                  <a:pt x="0" y="10207"/>
                </a:cubicBezTo>
                <a:cubicBezTo>
                  <a:pt x="0" y="6805"/>
                  <a:pt x="0" y="3402"/>
                  <a:pt x="0" y="0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Полілінія: фігура 345"/>
          <p:cNvSpPr/>
          <p:nvPr/>
        </p:nvSpPr>
        <p:spPr>
          <a:xfrm>
            <a:off x="5040360" y="997920"/>
            <a:ext cx="2520000" cy="3674160"/>
          </a:xfrm>
          <a:custGeom>
            <a:avLst/>
            <a:gdLst/>
            <a:ahLst/>
            <a:cxnLst/>
            <a:rect l="l" t="t" r="r" b="b"/>
            <a:pathLst>
              <a:path w="7002" h="10208">
                <a:moveTo>
                  <a:pt x="0" y="0"/>
                </a:moveTo>
                <a:cubicBezTo>
                  <a:pt x="2334" y="0"/>
                  <a:pt x="4667" y="0"/>
                  <a:pt x="7001" y="0"/>
                </a:cubicBezTo>
                <a:cubicBezTo>
                  <a:pt x="7001" y="3402"/>
                  <a:pt x="7001" y="6805"/>
                  <a:pt x="7001" y="10207"/>
                </a:cubicBezTo>
                <a:cubicBezTo>
                  <a:pt x="4667" y="10207"/>
                  <a:pt x="2334" y="10207"/>
                  <a:pt x="0" y="10207"/>
                </a:cubicBezTo>
                <a:cubicBezTo>
                  <a:pt x="0" y="6805"/>
                  <a:pt x="0" y="3402"/>
                  <a:pt x="0" y="0"/>
                </a:cubicBezTo>
                <a:close/>
              </a:path>
            </a:pathLst>
          </a:custGeom>
          <a:solidFill>
            <a:srgbClr val="E54B8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Полілінія: фігура 346"/>
          <p:cNvSpPr/>
          <p:nvPr/>
        </p:nvSpPr>
        <p:spPr>
          <a:xfrm>
            <a:off x="7560720" y="997920"/>
            <a:ext cx="2518560" cy="3674160"/>
          </a:xfrm>
          <a:custGeom>
            <a:avLst/>
            <a:gdLst/>
            <a:ahLst/>
            <a:cxnLst/>
            <a:rect l="l" t="t" r="r" b="b"/>
            <a:pathLst>
              <a:path w="6998" h="10208">
                <a:moveTo>
                  <a:pt x="0" y="0"/>
                </a:moveTo>
                <a:cubicBezTo>
                  <a:pt x="2332" y="0"/>
                  <a:pt x="4665" y="0"/>
                  <a:pt x="6997" y="0"/>
                </a:cubicBezTo>
                <a:cubicBezTo>
                  <a:pt x="6997" y="3402"/>
                  <a:pt x="6997" y="6805"/>
                  <a:pt x="6997" y="10207"/>
                </a:cubicBezTo>
                <a:cubicBezTo>
                  <a:pt x="4665" y="10207"/>
                  <a:pt x="2332" y="10207"/>
                  <a:pt x="0" y="10207"/>
                </a:cubicBezTo>
                <a:cubicBezTo>
                  <a:pt x="0" y="6805"/>
                  <a:pt x="0" y="3402"/>
                  <a:pt x="0" y="0"/>
                </a:cubicBezTo>
                <a:close/>
              </a:path>
            </a:pathLst>
          </a:custGeom>
          <a:solidFill>
            <a:srgbClr val="F8B6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48" name="Групувати 347"/>
          <p:cNvGrpSpPr/>
          <p:nvPr/>
        </p:nvGrpSpPr>
        <p:grpSpPr>
          <a:xfrm>
            <a:off x="2416680" y="215640"/>
            <a:ext cx="5248440" cy="80280"/>
            <a:chOff x="2416680" y="215640"/>
            <a:chExt cx="5248440" cy="80280"/>
          </a:xfrm>
        </p:grpSpPr>
        <p:sp>
          <p:nvSpPr>
            <p:cNvPr id="349" name="Полілінія: фігура 348"/>
            <p:cNvSpPr/>
            <p:nvPr/>
          </p:nvSpPr>
          <p:spPr>
            <a:xfrm>
              <a:off x="5098680" y="21564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Полілінія: фігура 349"/>
            <p:cNvSpPr/>
            <p:nvPr/>
          </p:nvSpPr>
          <p:spPr>
            <a:xfrm>
              <a:off x="5290200" y="21564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Полілінія: фігура 350"/>
            <p:cNvSpPr/>
            <p:nvPr/>
          </p:nvSpPr>
          <p:spPr>
            <a:xfrm>
              <a:off x="4711320" y="215640"/>
              <a:ext cx="79920" cy="80280"/>
            </a:xfrm>
            <a:custGeom>
              <a:avLst/>
              <a:gdLst/>
              <a:ahLst/>
              <a:cxnLst/>
              <a:rect l="l" t="t" r="r" b="b"/>
              <a:pathLst>
                <a:path w="224" h="225">
                  <a:moveTo>
                    <a:pt x="223" y="112"/>
                  </a:moveTo>
                  <a:cubicBezTo>
                    <a:pt x="223" y="93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4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Полілінія: фігура 351"/>
            <p:cNvSpPr/>
            <p:nvPr/>
          </p:nvSpPr>
          <p:spPr>
            <a:xfrm>
              <a:off x="4902480" y="21564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224" y="112"/>
                  </a:moveTo>
                  <a:cubicBezTo>
                    <a:pt x="224" y="93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6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3" y="224"/>
                    <a:pt x="112" y="224"/>
                  </a:cubicBezTo>
                  <a:cubicBezTo>
                    <a:pt x="132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Полілінія: фігура 352"/>
            <p:cNvSpPr/>
            <p:nvPr/>
          </p:nvSpPr>
          <p:spPr>
            <a:xfrm>
              <a:off x="5330520" y="255960"/>
              <a:ext cx="2334600" cy="360"/>
            </a:xfrm>
            <a:custGeom>
              <a:avLst/>
              <a:gdLst/>
              <a:ahLst/>
              <a:cxnLst/>
              <a:rect l="l" t="t" r="r" b="b"/>
              <a:pathLst>
                <a:path w="6487" h="1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w="10440" cap="rnd">
              <a:solidFill>
                <a:srgbClr val="F8B62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Полілінія: фігура 353"/>
            <p:cNvSpPr/>
            <p:nvPr/>
          </p:nvSpPr>
          <p:spPr>
            <a:xfrm>
              <a:off x="2416680" y="255960"/>
              <a:ext cx="2334600" cy="360"/>
            </a:xfrm>
            <a:custGeom>
              <a:avLst/>
              <a:gdLst/>
              <a:ahLst/>
              <a:cxnLst/>
              <a:rect l="l" t="t" r="r" b="b"/>
              <a:pathLst>
                <a:path w="6487" h="1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w="10440" cap="rnd">
              <a:solidFill>
                <a:srgbClr val="7F59A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5" name="Групувати 354"/>
          <p:cNvGrpSpPr/>
          <p:nvPr/>
        </p:nvGrpSpPr>
        <p:grpSpPr>
          <a:xfrm>
            <a:off x="2383920" y="5446080"/>
            <a:ext cx="5248440" cy="80280"/>
            <a:chOff x="2383920" y="5446080"/>
            <a:chExt cx="5248440" cy="80280"/>
          </a:xfrm>
        </p:grpSpPr>
        <p:sp>
          <p:nvSpPr>
            <p:cNvPr id="356" name="Полілінія: фігура 355"/>
            <p:cNvSpPr/>
            <p:nvPr/>
          </p:nvSpPr>
          <p:spPr>
            <a:xfrm>
              <a:off x="4902480" y="544608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3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6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Полілінія: фігура 356"/>
            <p:cNvSpPr/>
            <p:nvPr/>
          </p:nvSpPr>
          <p:spPr>
            <a:xfrm>
              <a:off x="4711320" y="5446080"/>
              <a:ext cx="79920" cy="80280"/>
            </a:xfrm>
            <a:custGeom>
              <a:avLst/>
              <a:gdLst/>
              <a:ahLst/>
              <a:cxnLst/>
              <a:rect l="l" t="t" r="r" b="b"/>
              <a:pathLst>
                <a:path w="224" h="225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3" y="132"/>
                    <a:pt x="223" y="112"/>
                  </a:cubicBezTo>
                  <a:cubicBezTo>
                    <a:pt x="223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4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Полілінія: фігура 357"/>
            <p:cNvSpPr/>
            <p:nvPr/>
          </p:nvSpPr>
          <p:spPr>
            <a:xfrm>
              <a:off x="5290200" y="544608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Полілінія: фігура 358"/>
            <p:cNvSpPr/>
            <p:nvPr/>
          </p:nvSpPr>
          <p:spPr>
            <a:xfrm>
              <a:off x="5098680" y="544608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0" y="112"/>
                  </a:move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ubicBezTo>
                    <a:pt x="132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9" y="151"/>
                    <a:pt x="224" y="132"/>
                    <a:pt x="224" y="112"/>
                  </a:cubicBezTo>
                  <a:cubicBezTo>
                    <a:pt x="224" y="92"/>
                    <a:pt x="219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Полілінія: фігура 359"/>
            <p:cNvSpPr/>
            <p:nvPr/>
          </p:nvSpPr>
          <p:spPr>
            <a:xfrm>
              <a:off x="2383920" y="5486400"/>
              <a:ext cx="2334600" cy="360"/>
            </a:xfrm>
            <a:custGeom>
              <a:avLst/>
              <a:gdLst/>
              <a:ahLst/>
              <a:cxnLst/>
              <a:rect l="l" t="t" r="r" b="b"/>
              <a:pathLst>
                <a:path w="6487" h="1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w="10440" cap="rnd">
              <a:solidFill>
                <a:srgbClr val="F8B62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Полілінія: фігура 360"/>
            <p:cNvSpPr/>
            <p:nvPr/>
          </p:nvSpPr>
          <p:spPr>
            <a:xfrm>
              <a:off x="5297760" y="5486400"/>
              <a:ext cx="2334600" cy="360"/>
            </a:xfrm>
            <a:custGeom>
              <a:avLst/>
              <a:gdLst/>
              <a:ahLst/>
              <a:cxnLst/>
              <a:rect l="l" t="t" r="r" b="b"/>
              <a:pathLst>
                <a:path w="6487" h="1">
                  <a:moveTo>
                    <a:pt x="0" y="0"/>
                  </a:moveTo>
                  <a:cubicBezTo>
                    <a:pt x="2162" y="0"/>
                    <a:pt x="4324" y="0"/>
                    <a:pt x="6486" y="0"/>
                  </a:cubicBezTo>
                </a:path>
              </a:pathLst>
            </a:custGeom>
            <a:noFill/>
            <a:ln w="10440" cap="rnd">
              <a:solidFill>
                <a:srgbClr val="7F59A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Групувати 399"/>
          <p:cNvGrpSpPr/>
          <p:nvPr/>
        </p:nvGrpSpPr>
        <p:grpSpPr>
          <a:xfrm>
            <a:off x="6206040" y="668520"/>
            <a:ext cx="2409480" cy="4372920"/>
            <a:chOff x="6206040" y="668520"/>
            <a:chExt cx="2409480" cy="4372920"/>
          </a:xfrm>
        </p:grpSpPr>
        <p:sp>
          <p:nvSpPr>
            <p:cNvPr id="401" name="Полілінія: фігура 400"/>
            <p:cNvSpPr/>
            <p:nvPr/>
          </p:nvSpPr>
          <p:spPr>
            <a:xfrm>
              <a:off x="7092720" y="81576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" name="Полілінія: фігура 401"/>
            <p:cNvSpPr/>
            <p:nvPr/>
          </p:nvSpPr>
          <p:spPr>
            <a:xfrm>
              <a:off x="6206040" y="168732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Полілінія: фігура 402"/>
            <p:cNvSpPr/>
            <p:nvPr/>
          </p:nvSpPr>
          <p:spPr>
            <a:xfrm>
              <a:off x="7092720" y="264708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" name="Полілінія: фігура 403"/>
            <p:cNvSpPr/>
            <p:nvPr/>
          </p:nvSpPr>
          <p:spPr>
            <a:xfrm>
              <a:off x="6206040" y="351864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4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4"/>
                  </a:lnTo>
                  <a:close/>
                </a:path>
              </a:pathLst>
            </a:custGeom>
            <a:solidFill>
              <a:srgbClr val="E54B8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Полілінія: фігура 404"/>
            <p:cNvSpPr/>
            <p:nvPr/>
          </p:nvSpPr>
          <p:spPr>
            <a:xfrm>
              <a:off x="7092720" y="66852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FF6D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" name="Полілінія: фігура 405"/>
            <p:cNvSpPr/>
            <p:nvPr/>
          </p:nvSpPr>
          <p:spPr>
            <a:xfrm>
              <a:off x="6206040" y="154008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4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FF6D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" name="Полілінія: фігура 406"/>
            <p:cNvSpPr/>
            <p:nvPr/>
          </p:nvSpPr>
          <p:spPr>
            <a:xfrm>
              <a:off x="7092720" y="2500200"/>
              <a:ext cx="1522800" cy="1522800"/>
            </a:xfrm>
            <a:custGeom>
              <a:avLst/>
              <a:gdLst/>
              <a:ahLst/>
              <a:cxnLst/>
              <a:rect l="l" t="t" r="r" b="b"/>
              <a:pathLst>
                <a:path w="4232" h="4232">
                  <a:moveTo>
                    <a:pt x="1057" y="3165"/>
                  </a:moveTo>
                  <a:lnTo>
                    <a:pt x="0" y="2098"/>
                  </a:lnTo>
                  <a:lnTo>
                    <a:pt x="2117" y="0"/>
                  </a:lnTo>
                  <a:lnTo>
                    <a:pt x="4231" y="2133"/>
                  </a:lnTo>
                  <a:lnTo>
                    <a:pt x="2114" y="4231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FF6D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" name="Полілінія: фігура 407"/>
            <p:cNvSpPr/>
            <p:nvPr/>
          </p:nvSpPr>
          <p:spPr>
            <a:xfrm>
              <a:off x="6206040" y="3371400"/>
              <a:ext cx="1522800" cy="1523160"/>
            </a:xfrm>
            <a:custGeom>
              <a:avLst/>
              <a:gdLst/>
              <a:ahLst/>
              <a:cxnLst/>
              <a:rect l="l" t="t" r="r" b="b"/>
              <a:pathLst>
                <a:path w="4232" h="4233">
                  <a:moveTo>
                    <a:pt x="1057" y="3165"/>
                  </a:moveTo>
                  <a:lnTo>
                    <a:pt x="0" y="2099"/>
                  </a:lnTo>
                  <a:lnTo>
                    <a:pt x="2116" y="0"/>
                  </a:lnTo>
                  <a:lnTo>
                    <a:pt x="4231" y="2133"/>
                  </a:lnTo>
                  <a:lnTo>
                    <a:pt x="2114" y="4232"/>
                  </a:lnTo>
                  <a:lnTo>
                    <a:pt x="1057" y="3165"/>
                  </a:lnTo>
                  <a:close/>
                </a:path>
              </a:pathLst>
            </a:custGeom>
            <a:noFill/>
            <a:ln w="39600" cap="rnd">
              <a:solidFill>
                <a:srgbClr val="FFFF6D"/>
              </a:solidFill>
              <a:beve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09" name="Групувати 408"/>
          <p:cNvGrpSpPr/>
          <p:nvPr/>
        </p:nvGrpSpPr>
        <p:grpSpPr>
          <a:xfrm>
            <a:off x="9758160" y="210960"/>
            <a:ext cx="80280" cy="5248080"/>
            <a:chOff x="9758160" y="210960"/>
            <a:chExt cx="80280" cy="5248080"/>
          </a:xfrm>
        </p:grpSpPr>
        <p:sp>
          <p:nvSpPr>
            <p:cNvPr id="410" name="Полілінія: фігура 409"/>
            <p:cNvSpPr/>
            <p:nvPr/>
          </p:nvSpPr>
          <p:spPr>
            <a:xfrm>
              <a:off x="9758160" y="289296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112" y="224"/>
                  </a:move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4" y="132"/>
                    <a:pt x="224" y="112"/>
                  </a:cubicBezTo>
                  <a:cubicBezTo>
                    <a:pt x="224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" name="Полілінія: фігура 410"/>
            <p:cNvSpPr/>
            <p:nvPr/>
          </p:nvSpPr>
          <p:spPr>
            <a:xfrm>
              <a:off x="9758160" y="308448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112" y="224"/>
                  </a:move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4" y="131"/>
                    <a:pt x="224" y="112"/>
                  </a:cubicBezTo>
                  <a:cubicBezTo>
                    <a:pt x="224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ubicBezTo>
                    <a:pt x="0" y="131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Полілінія: фігура 411"/>
            <p:cNvSpPr/>
            <p:nvPr/>
          </p:nvSpPr>
          <p:spPr>
            <a:xfrm>
              <a:off x="9758160" y="250560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112" y="224"/>
                  </a:moveTo>
                  <a:cubicBezTo>
                    <a:pt x="131" y="224"/>
                    <a:pt x="151" y="218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4" y="131"/>
                    <a:pt x="224" y="112"/>
                  </a:cubicBezTo>
                  <a:cubicBezTo>
                    <a:pt x="224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4"/>
                    <a:pt x="25" y="39"/>
                    <a:pt x="15" y="56"/>
                  </a:cubicBezTo>
                  <a:cubicBezTo>
                    <a:pt x="5" y="73"/>
                    <a:pt x="0" y="92"/>
                    <a:pt x="0" y="112"/>
                  </a:cubicBezTo>
                  <a:cubicBezTo>
                    <a:pt x="0" y="131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8"/>
                    <a:pt x="92" y="224"/>
                    <a:pt x="112" y="224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Полілінія: фігура 412"/>
            <p:cNvSpPr/>
            <p:nvPr/>
          </p:nvSpPr>
          <p:spPr>
            <a:xfrm>
              <a:off x="9758160" y="2696760"/>
              <a:ext cx="80280" cy="80280"/>
            </a:xfrm>
            <a:custGeom>
              <a:avLst/>
              <a:gdLst/>
              <a:ahLst/>
              <a:cxnLst/>
              <a:rect l="l" t="t" r="r" b="b"/>
              <a:pathLst>
                <a:path w="225" h="225">
                  <a:moveTo>
                    <a:pt x="112" y="224"/>
                  </a:moveTo>
                  <a:cubicBezTo>
                    <a:pt x="131" y="224"/>
                    <a:pt x="151" y="219"/>
                    <a:pt x="168" y="209"/>
                  </a:cubicBezTo>
                  <a:cubicBezTo>
                    <a:pt x="185" y="199"/>
                    <a:pt x="199" y="185"/>
                    <a:pt x="209" y="168"/>
                  </a:cubicBezTo>
                  <a:cubicBezTo>
                    <a:pt x="218" y="151"/>
                    <a:pt x="224" y="131"/>
                    <a:pt x="224" y="112"/>
                  </a:cubicBezTo>
                  <a:cubicBezTo>
                    <a:pt x="224" y="92"/>
                    <a:pt x="218" y="73"/>
                    <a:pt x="209" y="56"/>
                  </a:cubicBezTo>
                  <a:cubicBezTo>
                    <a:pt x="199" y="39"/>
                    <a:pt x="185" y="25"/>
                    <a:pt x="168" y="15"/>
                  </a:cubicBezTo>
                  <a:cubicBezTo>
                    <a:pt x="151" y="5"/>
                    <a:pt x="131" y="0"/>
                    <a:pt x="112" y="0"/>
                  </a:cubicBezTo>
                  <a:cubicBezTo>
                    <a:pt x="92" y="0"/>
                    <a:pt x="73" y="6"/>
                    <a:pt x="56" y="15"/>
                  </a:cubicBezTo>
                  <a:cubicBezTo>
                    <a:pt x="39" y="25"/>
                    <a:pt x="25" y="39"/>
                    <a:pt x="15" y="56"/>
                  </a:cubicBezTo>
                  <a:cubicBezTo>
                    <a:pt x="5" y="73"/>
                    <a:pt x="0" y="93"/>
                    <a:pt x="0" y="112"/>
                  </a:cubicBezTo>
                  <a:cubicBezTo>
                    <a:pt x="0" y="132"/>
                    <a:pt x="5" y="151"/>
                    <a:pt x="15" y="168"/>
                  </a:cubicBezTo>
                  <a:cubicBezTo>
                    <a:pt x="25" y="185"/>
                    <a:pt x="39" y="199"/>
                    <a:pt x="56" y="209"/>
                  </a:cubicBezTo>
                  <a:cubicBezTo>
                    <a:pt x="73" y="219"/>
                    <a:pt x="92" y="224"/>
                    <a:pt x="112" y="224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Полілінія: фігура 413"/>
            <p:cNvSpPr/>
            <p:nvPr/>
          </p:nvSpPr>
          <p:spPr>
            <a:xfrm>
              <a:off x="9798480" y="3124800"/>
              <a:ext cx="360" cy="2334240"/>
            </a:xfrm>
            <a:custGeom>
              <a:avLst/>
              <a:gdLst/>
              <a:ahLst/>
              <a:cxnLst/>
              <a:rect l="l" t="t" r="r" b="b"/>
              <a:pathLst>
                <a:path w="1" h="6486">
                  <a:moveTo>
                    <a:pt x="0" y="0"/>
                  </a:moveTo>
                  <a:cubicBezTo>
                    <a:pt x="0" y="2162"/>
                    <a:pt x="0" y="4323"/>
                    <a:pt x="0" y="6485"/>
                  </a:cubicBezTo>
                </a:path>
              </a:pathLst>
            </a:custGeom>
            <a:noFill/>
            <a:ln w="10440" cap="rnd">
              <a:solidFill>
                <a:srgbClr val="F8B62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Полілінія: фігура 414"/>
            <p:cNvSpPr/>
            <p:nvPr/>
          </p:nvSpPr>
          <p:spPr>
            <a:xfrm>
              <a:off x="9798480" y="210960"/>
              <a:ext cx="360" cy="2334600"/>
            </a:xfrm>
            <a:custGeom>
              <a:avLst/>
              <a:gdLst/>
              <a:ahLst/>
              <a:cxnLst/>
              <a:rect l="l" t="t" r="r" b="b"/>
              <a:pathLst>
                <a:path w="1" h="6487">
                  <a:moveTo>
                    <a:pt x="0" y="0"/>
                  </a:moveTo>
                  <a:cubicBezTo>
                    <a:pt x="0" y="2162"/>
                    <a:pt x="0" y="4324"/>
                    <a:pt x="0" y="6486"/>
                  </a:cubicBezTo>
                </a:path>
              </a:pathLst>
            </a:custGeom>
            <a:noFill/>
            <a:ln w="10440" cap="rnd">
              <a:solidFill>
                <a:srgbClr val="7F59A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416" name="Рисунок 415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" y="5465880"/>
            <a:ext cx="10079280" cy="208800"/>
          </a:xfrm>
          <a:prstGeom prst="rect">
            <a:avLst/>
          </a:prstGeom>
          <a:ln w="0">
            <a:noFill/>
          </a:ln>
        </p:spPr>
      </p:pic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0B57-8E6A-4005-9EDD-D258F6CC94AB}" type="datetimeFigureOut">
              <a:rPr lang="uk-UA" smtClean="0"/>
              <a:t>27.03.2023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: фігура 12"/>
          <p:cNvSpPr/>
          <p:nvPr/>
        </p:nvSpPr>
        <p:spPr>
          <a:xfrm>
            <a:off x="26280" y="1395000"/>
            <a:ext cx="3248280" cy="3055680"/>
          </a:xfrm>
          <a:custGeom>
            <a:avLst/>
            <a:gdLst/>
            <a:ahLst/>
            <a:cxnLst/>
            <a:rect l="l" t="t" r="r" b="b"/>
            <a:pathLst>
              <a:path w="9025" h="8490">
                <a:moveTo>
                  <a:pt x="0" y="0"/>
                </a:moveTo>
                <a:cubicBezTo>
                  <a:pt x="3008" y="0"/>
                  <a:pt x="6016" y="0"/>
                  <a:pt x="9024" y="0"/>
                </a:cubicBezTo>
                <a:cubicBezTo>
                  <a:pt x="9024" y="2830"/>
                  <a:pt x="9024" y="5660"/>
                  <a:pt x="9024" y="8489"/>
                </a:cubicBezTo>
                <a:cubicBezTo>
                  <a:pt x="6016" y="8489"/>
                  <a:pt x="3008" y="8489"/>
                  <a:pt x="0" y="8489"/>
                </a:cubicBezTo>
                <a:cubicBezTo>
                  <a:pt x="0" y="5660"/>
                  <a:pt x="0" y="2830"/>
                  <a:pt x="0" y="0"/>
                </a:cubicBezTo>
                <a:close/>
              </a:path>
            </a:pathLst>
          </a:custGeom>
          <a:solidFill>
            <a:srgbClr val="60C4E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" name="Групувати 13"/>
          <p:cNvGrpSpPr/>
          <p:nvPr/>
        </p:nvGrpSpPr>
        <p:grpSpPr>
          <a:xfrm>
            <a:off x="2452320" y="143640"/>
            <a:ext cx="5223960" cy="79920"/>
            <a:chOff x="2452320" y="143640"/>
            <a:chExt cx="5223960" cy="79920"/>
          </a:xfrm>
        </p:grpSpPr>
        <p:sp>
          <p:nvSpPr>
            <p:cNvPr id="2" name="Полілінія: фігура 1"/>
            <p:cNvSpPr/>
            <p:nvPr/>
          </p:nvSpPr>
          <p:spPr>
            <a:xfrm>
              <a:off x="5122080" y="143640"/>
              <a:ext cx="79920" cy="79920"/>
            </a:xfrm>
            <a:custGeom>
              <a:avLst/>
              <a:gdLst/>
              <a:ahLst/>
              <a:cxnLst/>
              <a:rect l="l" t="t" r="r" b="b"/>
              <a:pathLst>
                <a:path w="224" h="224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0" y="0"/>
                    <a:pt x="111" y="0"/>
                  </a:cubicBezTo>
                  <a:cubicBezTo>
                    <a:pt x="91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2" y="217"/>
                    <a:pt x="92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E54B8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Полілінія: фігура 2"/>
            <p:cNvSpPr/>
            <p:nvPr/>
          </p:nvSpPr>
          <p:spPr>
            <a:xfrm>
              <a:off x="5312520" y="143640"/>
              <a:ext cx="79920" cy="79920"/>
            </a:xfrm>
            <a:custGeom>
              <a:avLst/>
              <a:gdLst/>
              <a:ahLst/>
              <a:cxnLst/>
              <a:rect l="l" t="t" r="r" b="b"/>
              <a:pathLst>
                <a:path w="224" h="224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F8B62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Полілінія: фігура 3"/>
            <p:cNvSpPr/>
            <p:nvPr/>
          </p:nvSpPr>
          <p:spPr>
            <a:xfrm>
              <a:off x="4736160" y="143640"/>
              <a:ext cx="79920" cy="79920"/>
            </a:xfrm>
            <a:custGeom>
              <a:avLst/>
              <a:gdLst/>
              <a:ahLst/>
              <a:cxnLst/>
              <a:rect l="l" t="t" r="r" b="b"/>
              <a:pathLst>
                <a:path w="224" h="224">
                  <a:moveTo>
                    <a:pt x="223" y="111"/>
                  </a:moveTo>
                  <a:cubicBezTo>
                    <a:pt x="223" y="92"/>
                    <a:pt x="218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2" y="0"/>
                  </a:cubicBezTo>
                  <a:cubicBezTo>
                    <a:pt x="92" y="0"/>
                    <a:pt x="73" y="5"/>
                    <a:pt x="56" y="15"/>
                  </a:cubicBezTo>
                  <a:cubicBezTo>
                    <a:pt x="39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5" y="184"/>
                    <a:pt x="39" y="198"/>
                    <a:pt x="56" y="208"/>
                  </a:cubicBezTo>
                  <a:cubicBezTo>
                    <a:pt x="73" y="217"/>
                    <a:pt x="92" y="223"/>
                    <a:pt x="112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3" y="198"/>
                    <a:pt x="198" y="184"/>
                    <a:pt x="208" y="167"/>
                  </a:cubicBezTo>
                  <a:cubicBezTo>
                    <a:pt x="218" y="150"/>
                    <a:pt x="223" y="131"/>
                    <a:pt x="223" y="111"/>
                  </a:cubicBezTo>
                  <a:close/>
                </a:path>
              </a:pathLst>
            </a:custGeom>
            <a:solidFill>
              <a:srgbClr val="7F59A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Полілінія: фігура 4"/>
            <p:cNvSpPr/>
            <p:nvPr/>
          </p:nvSpPr>
          <p:spPr>
            <a:xfrm>
              <a:off x="4926960" y="143640"/>
              <a:ext cx="79560" cy="79920"/>
            </a:xfrm>
            <a:custGeom>
              <a:avLst/>
              <a:gdLst/>
              <a:ahLst/>
              <a:cxnLst/>
              <a:rect l="l" t="t" r="r" b="b"/>
              <a:pathLst>
                <a:path w="223" h="224">
                  <a:moveTo>
                    <a:pt x="222" y="111"/>
                  </a:moveTo>
                  <a:cubicBezTo>
                    <a:pt x="222" y="92"/>
                    <a:pt x="217" y="72"/>
                    <a:pt x="208" y="55"/>
                  </a:cubicBezTo>
                  <a:cubicBezTo>
                    <a:pt x="198" y="38"/>
                    <a:pt x="184" y="25"/>
                    <a:pt x="167" y="15"/>
                  </a:cubicBezTo>
                  <a:cubicBezTo>
                    <a:pt x="150" y="5"/>
                    <a:pt x="131" y="0"/>
                    <a:pt x="111" y="0"/>
                  </a:cubicBezTo>
                  <a:cubicBezTo>
                    <a:pt x="91" y="0"/>
                    <a:pt x="72" y="5"/>
                    <a:pt x="55" y="15"/>
                  </a:cubicBezTo>
                  <a:cubicBezTo>
                    <a:pt x="38" y="25"/>
                    <a:pt x="25" y="38"/>
                    <a:pt x="15" y="55"/>
                  </a:cubicBezTo>
                  <a:cubicBezTo>
                    <a:pt x="5" y="72"/>
                    <a:pt x="0" y="92"/>
                    <a:pt x="0" y="111"/>
                  </a:cubicBezTo>
                  <a:cubicBezTo>
                    <a:pt x="0" y="131"/>
                    <a:pt x="5" y="150"/>
                    <a:pt x="15" y="167"/>
                  </a:cubicBezTo>
                  <a:cubicBezTo>
                    <a:pt x="24" y="184"/>
                    <a:pt x="38" y="198"/>
                    <a:pt x="55" y="208"/>
                  </a:cubicBezTo>
                  <a:cubicBezTo>
                    <a:pt x="72" y="217"/>
                    <a:pt x="91" y="223"/>
                    <a:pt x="111" y="223"/>
                  </a:cubicBezTo>
                  <a:cubicBezTo>
                    <a:pt x="131" y="223"/>
                    <a:pt x="150" y="217"/>
                    <a:pt x="167" y="208"/>
                  </a:cubicBezTo>
                  <a:cubicBezTo>
                    <a:pt x="184" y="198"/>
                    <a:pt x="198" y="184"/>
                    <a:pt x="208" y="167"/>
                  </a:cubicBezTo>
                  <a:cubicBezTo>
                    <a:pt x="217" y="150"/>
                    <a:pt x="222" y="131"/>
                    <a:pt x="222" y="111"/>
                  </a:cubicBezTo>
                  <a:close/>
                </a:path>
              </a:pathLst>
            </a:custGeom>
            <a:solidFill>
              <a:srgbClr val="60C4E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Полілінія: фігура 5"/>
            <p:cNvSpPr/>
            <p:nvPr/>
          </p:nvSpPr>
          <p:spPr>
            <a:xfrm>
              <a:off x="5352840" y="183600"/>
              <a:ext cx="2323440" cy="360"/>
            </a:xfrm>
            <a:custGeom>
              <a:avLst/>
              <a:gdLst/>
              <a:ahLst/>
              <a:cxnLst/>
              <a:rect l="l" t="t" r="r" b="b"/>
              <a:pathLst>
                <a:path w="6456" h="1">
                  <a:moveTo>
                    <a:pt x="0" y="0"/>
                  </a:moveTo>
                  <a:cubicBezTo>
                    <a:pt x="2152" y="0"/>
                    <a:pt x="4303" y="0"/>
                    <a:pt x="6455" y="0"/>
                  </a:cubicBezTo>
                </a:path>
              </a:pathLst>
            </a:custGeom>
            <a:noFill/>
            <a:ln w="10440" cap="rnd">
              <a:solidFill>
                <a:srgbClr val="F8B62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Полілінія: фігура 6"/>
            <p:cNvSpPr/>
            <p:nvPr/>
          </p:nvSpPr>
          <p:spPr>
            <a:xfrm>
              <a:off x="2452320" y="183600"/>
              <a:ext cx="2323800" cy="360"/>
            </a:xfrm>
            <a:custGeom>
              <a:avLst/>
              <a:gdLst/>
              <a:ahLst/>
              <a:cxnLst/>
              <a:rect l="l" t="t" r="r" b="b"/>
              <a:pathLst>
                <a:path w="6457" h="1">
                  <a:moveTo>
                    <a:pt x="0" y="0"/>
                  </a:moveTo>
                  <a:cubicBezTo>
                    <a:pt x="2152" y="0"/>
                    <a:pt x="4304" y="0"/>
                    <a:pt x="6456" y="0"/>
                  </a:cubicBezTo>
                </a:path>
              </a:pathLst>
            </a:custGeom>
            <a:noFill/>
            <a:ln w="10440" cap="rnd">
              <a:solidFill>
                <a:srgbClr val="7F59A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" name="Полілінія: фігура 7"/>
          <p:cNvSpPr/>
          <p:nvPr/>
        </p:nvSpPr>
        <p:spPr>
          <a:xfrm>
            <a:off x="699841" y="565920"/>
            <a:ext cx="4245120" cy="4563000"/>
          </a:xfrm>
          <a:custGeom>
            <a:avLst/>
            <a:gdLst/>
            <a:ahLst/>
            <a:cxnLst/>
            <a:rect l="l" t="t" r="r" b="b"/>
            <a:pathLst>
              <a:path w="11794" h="12677">
                <a:moveTo>
                  <a:pt x="0" y="0"/>
                </a:moveTo>
                <a:cubicBezTo>
                  <a:pt x="3931" y="0"/>
                  <a:pt x="7862" y="0"/>
                  <a:pt x="11793" y="0"/>
                </a:cubicBezTo>
                <a:cubicBezTo>
                  <a:pt x="11793" y="4225"/>
                  <a:pt x="11793" y="8451"/>
                  <a:pt x="11793" y="12676"/>
                </a:cubicBezTo>
                <a:cubicBezTo>
                  <a:pt x="7862" y="12676"/>
                  <a:pt x="3931" y="12676"/>
                  <a:pt x="0" y="12676"/>
                </a:cubicBezTo>
                <a:cubicBezTo>
                  <a:pt x="0" y="8451"/>
                  <a:pt x="0" y="4225"/>
                  <a:pt x="0" y="0"/>
                </a:cubicBezTo>
                <a:close/>
              </a:path>
            </a:pathLst>
          </a:custGeom>
          <a:noFill/>
          <a:ln w="52560" cap="rnd">
            <a:solidFill>
              <a:srgbClr val="F8B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Полілінія: фігура 8"/>
          <p:cNvSpPr/>
          <p:nvPr/>
        </p:nvSpPr>
        <p:spPr>
          <a:xfrm>
            <a:off x="952921" y="838080"/>
            <a:ext cx="3738960" cy="4018680"/>
          </a:xfrm>
          <a:custGeom>
            <a:avLst/>
            <a:gdLst/>
            <a:ahLst/>
            <a:cxnLst/>
            <a:rect l="l" t="t" r="r" b="b"/>
            <a:pathLst>
              <a:path w="10388" h="11165">
                <a:moveTo>
                  <a:pt x="0" y="0"/>
                </a:moveTo>
                <a:cubicBezTo>
                  <a:pt x="3462" y="0"/>
                  <a:pt x="6924" y="0"/>
                  <a:pt x="10387" y="0"/>
                </a:cubicBezTo>
                <a:cubicBezTo>
                  <a:pt x="10387" y="3721"/>
                  <a:pt x="10387" y="7443"/>
                  <a:pt x="10387" y="11164"/>
                </a:cubicBezTo>
                <a:cubicBezTo>
                  <a:pt x="6924" y="11164"/>
                  <a:pt x="3462" y="11164"/>
                  <a:pt x="0" y="11164"/>
                </a:cubicBezTo>
                <a:cubicBezTo>
                  <a:pt x="0" y="7443"/>
                  <a:pt x="0" y="3721"/>
                  <a:pt x="0" y="0"/>
                </a:cubicBezTo>
                <a:close/>
              </a:path>
            </a:pathLst>
          </a:custGeom>
          <a:noFill/>
          <a:ln w="52560" cap="rnd">
            <a:solidFill>
              <a:srgbClr val="F8B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Полілінія: фігура 9"/>
          <p:cNvSpPr/>
          <p:nvPr/>
        </p:nvSpPr>
        <p:spPr>
          <a:xfrm>
            <a:off x="869040" y="748080"/>
            <a:ext cx="3906720" cy="4199040"/>
          </a:xfrm>
          <a:custGeom>
            <a:avLst/>
            <a:gdLst/>
            <a:ahLst/>
            <a:cxnLst/>
            <a:rect l="l" t="t" r="r" b="b"/>
            <a:pathLst>
              <a:path w="10854" h="11666">
                <a:moveTo>
                  <a:pt x="0" y="0"/>
                </a:moveTo>
                <a:cubicBezTo>
                  <a:pt x="3618" y="0"/>
                  <a:pt x="7235" y="0"/>
                  <a:pt x="10853" y="0"/>
                </a:cubicBezTo>
                <a:cubicBezTo>
                  <a:pt x="10853" y="3888"/>
                  <a:pt x="10853" y="7777"/>
                  <a:pt x="10853" y="11665"/>
                </a:cubicBezTo>
                <a:cubicBezTo>
                  <a:pt x="7235" y="11665"/>
                  <a:pt x="3618" y="11665"/>
                  <a:pt x="0" y="11665"/>
                </a:cubicBezTo>
                <a:cubicBezTo>
                  <a:pt x="0" y="7777"/>
                  <a:pt x="0" y="3888"/>
                  <a:pt x="0" y="0"/>
                </a:cubicBezTo>
                <a:close/>
              </a:path>
            </a:pathLst>
          </a:custGeom>
          <a:noFill/>
          <a:ln w="23040" cap="rnd">
            <a:solidFill>
              <a:srgbClr val="7F59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uk-UA" sz="4399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971" indent="-323978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3942" lvl="1" indent="-323978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5911" lvl="2" indent="-2879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7882" lvl="3" indent="-215985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59853" lvl="4" indent="-21598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1824" lvl="5" indent="-21598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3794" lvl="6" indent="-215985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defTabSz="91433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3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4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2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1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0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9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8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67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35" indent="-228585" algn="l" defTabSz="9143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7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7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6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4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3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2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1" algn="l" defTabSz="9143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2EB492CD-616E-47F8-933B-5E2D952A0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99"/>
            <a:ext cx="10080625" cy="5670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88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xmlns="" id="{59383CF9-23B5-4335-9B21-1791C4CF1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967198" flipH="1">
            <a:off x="7136596" y="405651"/>
            <a:ext cx="2470463" cy="2470463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1488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3ADD92-24CB-C64D-0735-5D607AC72511}"/>
              </a:ext>
            </a:extLst>
          </p:cNvPr>
          <p:cNvSpPr txBox="1"/>
          <p:nvPr/>
        </p:nvSpPr>
        <p:spPr>
          <a:xfrm>
            <a:off x="4911489" y="1742548"/>
            <a:ext cx="4686106" cy="1096006"/>
          </a:xfrm>
          <a:prstGeom prst="rect">
            <a:avLst/>
          </a:prstGeom>
        </p:spPr>
        <p:txBody>
          <a:bodyPr rot="0" spcFirstLastPara="0" vertOverflow="overflow" horzOverflow="overflow" vert="horz" lIns="75605" tIns="37802" rIns="75605" bIns="37802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96"/>
              </a:spcAft>
            </a:pPr>
            <a:r>
              <a:rPr lang="uk-UA" sz="5953" b="1" u="sng" dirty="0">
                <a:solidFill>
                  <a:srgbClr val="0070C0"/>
                </a:solidFill>
                <a:latin typeface="Times New Roman"/>
                <a:ea typeface="+mj-ea"/>
                <a:cs typeface="Times New Roman"/>
              </a:rPr>
              <a:t>"Вільна гра"</a:t>
            </a:r>
            <a:endParaRPr lang="uk-UA" sz="5953" b="1" u="sng" dirty="0">
              <a:solidFill>
                <a:srgbClr val="FF0000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007FE00-9498-4706-B255-6437B0252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4536381"/>
            <a:ext cx="2209984" cy="113407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40"/>
          </a:p>
        </p:txBody>
      </p:sp>
      <p:pic>
        <p:nvPicPr>
          <p:cNvPr id="2" name="Рисунок 2" descr="Зображення, що містить особа, червоний, позує&#10;&#10;Опис створено автоматично">
            <a:extLst>
              <a:ext uri="{FF2B5EF4-FFF2-40B4-BE49-F238E27FC236}">
                <a16:creationId xmlns:a16="http://schemas.microsoft.com/office/drawing/2014/main" xmlns="" id="{6EB9C859-372C-B1D8-290E-7430B69129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95959" y="799633"/>
            <a:ext cx="3950048" cy="395002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5D655A-1B21-62EC-36E8-3DE12949742D}"/>
              </a:ext>
            </a:extLst>
          </p:cNvPr>
          <p:cNvSpPr txBox="1"/>
          <p:nvPr/>
        </p:nvSpPr>
        <p:spPr>
          <a:xfrm>
            <a:off x="5244293" y="3182504"/>
            <a:ext cx="4235087" cy="1867705"/>
          </a:xfrm>
          <a:prstGeom prst="rect">
            <a:avLst/>
          </a:prstGeom>
        </p:spPr>
        <p:txBody>
          <a:bodyPr rot="0" spcFirstLastPara="0" vertOverflow="overflow" horzOverflow="overflow" vert="horz" wrap="square" lIns="75605" tIns="37802" rIns="75605" bIns="378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1984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Вихователь </a:t>
            </a:r>
            <a:endParaRPr lang="uk-UA" sz="1984">
              <a:solidFill>
                <a:schemeClr val="accent5">
                  <a:lumMod val="75000"/>
                </a:schemeClr>
              </a:solidFill>
              <a:latin typeface="Times New Roman"/>
              <a:ea typeface="+mn-lt"/>
              <a:cs typeface="+mn-lt"/>
            </a:endParaRPr>
          </a:p>
          <a:p>
            <a:pPr algn="ctr">
              <a:lnSpc>
                <a:spcPct val="150000"/>
              </a:lnSpc>
            </a:pPr>
            <a:r>
              <a:rPr lang="uk-UA" sz="1984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КЗ "ДНЗ №1 ВМР"</a:t>
            </a:r>
            <a:endParaRPr lang="en-US" sz="1984">
              <a:solidFill>
                <a:schemeClr val="accent5">
                  <a:lumMod val="75000"/>
                </a:schemeClr>
              </a:solidFill>
              <a:latin typeface="Times New Roman"/>
              <a:ea typeface="+mn-lt"/>
              <a:cs typeface="+mn-lt"/>
            </a:endParaRPr>
          </a:p>
          <a:p>
            <a:pPr algn="ctr">
              <a:lnSpc>
                <a:spcPct val="150000"/>
              </a:lnSpc>
              <a:spcAft>
                <a:spcPts val="496"/>
              </a:spcAft>
            </a:pPr>
            <a:r>
              <a:rPr lang="uk-UA" sz="1984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Полянська Тетяна Іванівна</a:t>
            </a:r>
            <a:endParaRPr lang="uk-UA" sz="1984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223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99"/>
            <a:ext cx="10078105" cy="5670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624DBB-F11D-0438-ADFA-523229C9347E}"/>
              </a:ext>
            </a:extLst>
          </p:cNvPr>
          <p:cNvSpPr txBox="1"/>
          <p:nvPr/>
        </p:nvSpPr>
        <p:spPr>
          <a:xfrm>
            <a:off x="280942" y="2181254"/>
            <a:ext cx="9191671" cy="804834"/>
          </a:xfrm>
          <a:prstGeom prst="rect">
            <a:avLst/>
          </a:prstGeom>
        </p:spPr>
        <p:txBody>
          <a:bodyPr rot="0" spcFirstLastPara="0" vertOverflow="overflow" horzOverflow="overflow" vert="horz" wrap="square" lIns="75605" tIns="37802" rIns="75605" bIns="378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496"/>
              </a:spcAft>
            </a:pPr>
            <a:r>
              <a:rPr lang="uk-UA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ДЯКУЮ ЗА УВАГУ!</a:t>
            </a:r>
            <a:endParaRPr lang="uk-UA" sz="32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55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Полілінія: фігура 531"/>
          <p:cNvSpPr/>
          <p:nvPr/>
        </p:nvSpPr>
        <p:spPr>
          <a:xfrm>
            <a:off x="942623" y="824830"/>
            <a:ext cx="3738830" cy="4018540"/>
          </a:xfrm>
          <a:custGeom>
            <a:avLst/>
            <a:gdLst/>
            <a:ahLst/>
            <a:cxnLst/>
            <a:rect l="l" t="t" r="r" b="b"/>
            <a:pathLst>
              <a:path w="10388" h="11165">
                <a:moveTo>
                  <a:pt x="0" y="0"/>
                </a:moveTo>
                <a:cubicBezTo>
                  <a:pt x="3462" y="0"/>
                  <a:pt x="6924" y="0"/>
                  <a:pt x="10387" y="0"/>
                </a:cubicBezTo>
                <a:cubicBezTo>
                  <a:pt x="10387" y="3721"/>
                  <a:pt x="10387" y="7443"/>
                  <a:pt x="10387" y="11164"/>
                </a:cubicBezTo>
                <a:cubicBezTo>
                  <a:pt x="6924" y="11164"/>
                  <a:pt x="3462" y="11164"/>
                  <a:pt x="0" y="11164"/>
                </a:cubicBezTo>
                <a:cubicBezTo>
                  <a:pt x="0" y="7443"/>
                  <a:pt x="0" y="3721"/>
                  <a:pt x="0" y="0"/>
                </a:cubicBezTo>
                <a:close/>
              </a:path>
            </a:pathLst>
          </a:custGeom>
          <a:noFill/>
          <a:ln w="52560" cap="rnd">
            <a:solidFill>
              <a:srgbClr val="F8B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Полілінія: фігура 532"/>
          <p:cNvSpPr/>
          <p:nvPr/>
        </p:nvSpPr>
        <p:spPr>
          <a:xfrm>
            <a:off x="858746" y="734834"/>
            <a:ext cx="3906584" cy="4198893"/>
          </a:xfrm>
          <a:custGeom>
            <a:avLst/>
            <a:gdLst/>
            <a:ahLst/>
            <a:cxnLst/>
            <a:rect l="l" t="t" r="r" b="b"/>
            <a:pathLst>
              <a:path w="10854" h="11666">
                <a:moveTo>
                  <a:pt x="0" y="0"/>
                </a:moveTo>
                <a:cubicBezTo>
                  <a:pt x="3618" y="0"/>
                  <a:pt x="7235" y="0"/>
                  <a:pt x="10853" y="0"/>
                </a:cubicBezTo>
                <a:cubicBezTo>
                  <a:pt x="10853" y="3888"/>
                  <a:pt x="10853" y="7777"/>
                  <a:pt x="10853" y="11665"/>
                </a:cubicBezTo>
                <a:cubicBezTo>
                  <a:pt x="7235" y="11665"/>
                  <a:pt x="3618" y="11665"/>
                  <a:pt x="0" y="11665"/>
                </a:cubicBezTo>
                <a:cubicBezTo>
                  <a:pt x="0" y="7777"/>
                  <a:pt x="0" y="3888"/>
                  <a:pt x="0" y="0"/>
                </a:cubicBez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4" name="Полілінія: фігура 533"/>
          <p:cNvSpPr/>
          <p:nvPr/>
        </p:nvSpPr>
        <p:spPr>
          <a:xfrm>
            <a:off x="858746" y="734834"/>
            <a:ext cx="3906584" cy="4198893"/>
          </a:xfrm>
          <a:custGeom>
            <a:avLst/>
            <a:gdLst/>
            <a:ahLst/>
            <a:cxnLst/>
            <a:rect l="l" t="t" r="r" b="b"/>
            <a:pathLst>
              <a:path w="10854" h="11666">
                <a:moveTo>
                  <a:pt x="0" y="0"/>
                </a:moveTo>
                <a:cubicBezTo>
                  <a:pt x="3618" y="0"/>
                  <a:pt x="7235" y="0"/>
                  <a:pt x="10853" y="0"/>
                </a:cubicBezTo>
                <a:cubicBezTo>
                  <a:pt x="10853" y="3888"/>
                  <a:pt x="10853" y="7777"/>
                  <a:pt x="10853" y="11665"/>
                </a:cubicBezTo>
                <a:cubicBezTo>
                  <a:pt x="7235" y="11665"/>
                  <a:pt x="3618" y="11665"/>
                  <a:pt x="0" y="11665"/>
                </a:cubicBezTo>
                <a:cubicBezTo>
                  <a:pt x="0" y="7777"/>
                  <a:pt x="0" y="3888"/>
                  <a:pt x="0" y="0"/>
                </a:cubicBezTo>
                <a:close/>
              </a:path>
            </a:pathLst>
          </a:custGeom>
          <a:noFill/>
          <a:ln w="23040" cap="rnd">
            <a:solidFill>
              <a:srgbClr val="7F59A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5158272" y="291589"/>
            <a:ext cx="4679476" cy="143959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408212" algn="l"/>
              </a:tabLst>
            </a:pPr>
            <a:r>
              <a:rPr lang="uk-UA" sz="1984" b="1" spc="15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«Безмежний світ гри з LEGO®»</a:t>
            </a:r>
            <a:endParaRPr lang="uk-UA" sz="1984" spc="15" dirty="0">
              <a:solidFill>
                <a:srgbClr val="5B277D"/>
              </a:solidFill>
              <a:latin typeface="Times New Roman"/>
            </a:endParaRPr>
          </a:p>
        </p:txBody>
      </p:sp>
      <p:sp>
        <p:nvSpPr>
          <p:cNvPr id="537" name="Прямокутник 536"/>
          <p:cNvSpPr/>
          <p:nvPr/>
        </p:nvSpPr>
        <p:spPr>
          <a:xfrm>
            <a:off x="7379918" y="2520011"/>
            <a:ext cx="2700266" cy="2159924"/>
          </a:xfrm>
          <a:prstGeom prst="rect">
            <a:avLst/>
          </a:prstGeom>
          <a:solidFill>
            <a:srgbClr val="729FCF"/>
          </a:solidFill>
          <a:ln w="0">
            <a:solidFill>
              <a:srgbClr val="388DF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Рисунок 4" descr="Зображення, що містить особа, у приміщенні, дитина, хлопчик&#10;&#10;Опис створено автоматично">
            <a:extLst>
              <a:ext uri="{FF2B5EF4-FFF2-40B4-BE49-F238E27FC236}">
                <a16:creationId xmlns:a16="http://schemas.microsoft.com/office/drawing/2014/main" xmlns="" id="{E7532143-AAB6-6B7F-546A-8803D62AD0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36" y="897622"/>
            <a:ext cx="3614525" cy="3883935"/>
          </a:xfrm>
          <a:prstGeom prst="rect">
            <a:avLst/>
          </a:prstGeom>
        </p:spPr>
      </p:pic>
      <p:pic>
        <p:nvPicPr>
          <p:cNvPr id="2" name="Рисунок 4">
            <a:extLst>
              <a:ext uri="{FF2B5EF4-FFF2-40B4-BE49-F238E27FC236}">
                <a16:creationId xmlns:a16="http://schemas.microsoft.com/office/drawing/2014/main" xmlns="" id="{20EF1045-868A-04EE-5278-80C71710AD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938" y="1699337"/>
            <a:ext cx="2544321" cy="33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99"/>
            <a:ext cx="10080625" cy="5670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0"/>
          </a:p>
        </p:txBody>
      </p:sp>
      <p:pic>
        <p:nvPicPr>
          <p:cNvPr id="2" name="Рисунок 3" descr="Зображення, що містить особа, іграшка, барвистий&#10;&#10;Опис створено автоматично">
            <a:extLst>
              <a:ext uri="{FF2B5EF4-FFF2-40B4-BE49-F238E27FC236}">
                <a16:creationId xmlns:a16="http://schemas.microsoft.com/office/drawing/2014/main" xmlns="" id="{3DF194BF-1F54-920C-8BFB-6082BEE537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189475" y="108"/>
            <a:ext cx="5891150" cy="2782244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5" descr="Зображення, що містить особа, конструктор, іграшка, у приміщенні&#10;&#10;Опис створено автоматично">
            <a:extLst>
              <a:ext uri="{FF2B5EF4-FFF2-40B4-BE49-F238E27FC236}">
                <a16:creationId xmlns:a16="http://schemas.microsoft.com/office/drawing/2014/main" xmlns="" id="{FB0929B6-F8B8-6DA7-B3D6-216ABE0C62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3"/>
          <a:stretch/>
        </p:blipFill>
        <p:spPr>
          <a:xfrm>
            <a:off x="4189475" y="2888198"/>
            <a:ext cx="5891150" cy="2782253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 useBgFill="1">
        <p:nvSpPr>
          <p:cNvPr id="25" name="Freeform: Shape 17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99"/>
            <a:ext cx="5040313" cy="5670352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488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99"/>
            <a:ext cx="5033146" cy="5670352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952719"/>
            <a:ext cx="105847" cy="540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693" y="1814612"/>
            <a:ext cx="4044851" cy="15121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693" y="1814612"/>
            <a:ext cx="4044851" cy="15121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D8B10A-7D6A-6949-C765-71487E1FD298}"/>
              </a:ext>
            </a:extLst>
          </p:cNvPr>
          <p:cNvSpPr txBox="1"/>
          <p:nvPr/>
        </p:nvSpPr>
        <p:spPr>
          <a:xfrm>
            <a:off x="422247" y="1388953"/>
            <a:ext cx="3995872" cy="3305951"/>
          </a:xfrm>
          <a:prstGeom prst="rect">
            <a:avLst/>
          </a:prstGeom>
        </p:spPr>
        <p:txBody>
          <a:bodyPr rot="0" spcFirstLastPara="0" vertOverflow="overflow" horzOverflow="overflow" vert="horz" lIns="75605" tIns="37802" rIns="75605" bIns="37802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50000"/>
              </a:lnSpc>
              <a:spcAft>
                <a:spcPts val="496"/>
              </a:spcAft>
            </a:pPr>
            <a:r>
              <a:rPr lang="uk-UA" sz="1984" b="1" dirty="0">
                <a:solidFill>
                  <a:srgbClr val="C00000"/>
                </a:solidFill>
                <a:latin typeface="Times New Roman"/>
              </a:rPr>
              <a:t>Серед розмаїття ігор, які захоплюють дітей, </a:t>
            </a:r>
            <a:endParaRPr lang="uk-UA" sz="1984">
              <a:solidFill>
                <a:srgbClr val="C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spcAft>
                <a:spcPts val="496"/>
              </a:spcAft>
            </a:pPr>
            <a:r>
              <a:rPr lang="uk-UA" sz="1984" b="1" dirty="0">
                <a:solidFill>
                  <a:srgbClr val="C00000"/>
                </a:solidFill>
                <a:latin typeface="Times New Roman"/>
              </a:rPr>
              <a:t>важливе місце посідає </a:t>
            </a:r>
            <a:endParaRPr lang="uk-UA" sz="1984">
              <a:solidFill>
                <a:srgbClr val="C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  <a:spcAft>
                <a:spcPts val="496"/>
              </a:spcAft>
            </a:pPr>
            <a:r>
              <a:rPr lang="uk-UA" sz="1984" b="1" dirty="0">
                <a:solidFill>
                  <a:srgbClr val="C00000"/>
                </a:solidFill>
                <a:latin typeface="Times New Roman"/>
              </a:rPr>
              <a:t>вільна гра. </a:t>
            </a:r>
            <a:r>
              <a:rPr lang="uk-UA" sz="1984" b="1" i="1" dirty="0"/>
              <a:t> </a:t>
            </a:r>
            <a:endParaRPr lang="uk-UA" sz="1984" dirty="0"/>
          </a:p>
        </p:txBody>
      </p:sp>
    </p:spTree>
    <p:extLst>
      <p:ext uri="{BB962C8B-B14F-4D97-AF65-F5344CB8AC3E}">
        <p14:creationId xmlns:p14="http://schemas.microsoft.com/office/powerpoint/2010/main" val="137507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D8B10A-7D6A-6949-C765-71487E1FD298}"/>
              </a:ext>
            </a:extLst>
          </p:cNvPr>
          <p:cNvSpPr txBox="1"/>
          <p:nvPr/>
        </p:nvSpPr>
        <p:spPr>
          <a:xfrm>
            <a:off x="5041559" y="203998"/>
            <a:ext cx="4226753" cy="1987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7" tIns="45718" rIns="91437" bIns="4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91" dirty="0">
                <a:cs typeface="Arial"/>
              </a:rPr>
              <a:t>​</a:t>
            </a:r>
            <a:r>
              <a:rPr lang="uk-UA" sz="2191" b="1" dirty="0">
                <a:latin typeface="Times New Roman"/>
                <a:cs typeface="Arial"/>
              </a:rPr>
              <a:t/>
            </a:r>
            <a:br>
              <a:rPr lang="uk-UA" sz="2191" b="1" dirty="0">
                <a:latin typeface="Times New Roman"/>
                <a:cs typeface="Arial"/>
              </a:rPr>
            </a:br>
            <a:r>
              <a:rPr lang="uk-UA" sz="1984" b="1" dirty="0">
                <a:solidFill>
                  <a:srgbClr val="C00000"/>
                </a:solidFill>
                <a:latin typeface="Times New Roman"/>
                <a:ea typeface="+mn-lt"/>
                <a:cs typeface="+mn-lt"/>
              </a:rPr>
              <a:t>Вільна гра виникає за особистою ініціативою дітей, вони самостійно встановлюють правила та розподіляють ролі між гравцями.</a:t>
            </a:r>
          </a:p>
          <a:p>
            <a:pPr algn="ctr"/>
            <a:endParaRPr lang="uk-UA" sz="2191">
              <a:solidFill>
                <a:srgbClr val="002060"/>
              </a:solidFill>
            </a:endParaRPr>
          </a:p>
        </p:txBody>
      </p:sp>
      <p:pic>
        <p:nvPicPr>
          <p:cNvPr id="3" name="Рисунок 4" descr="Зображення, що містить особа, люди, група, дорослий&#10;&#10;Опис створено автоматично">
            <a:extLst>
              <a:ext uri="{FF2B5EF4-FFF2-40B4-BE49-F238E27FC236}">
                <a16:creationId xmlns:a16="http://schemas.microsoft.com/office/drawing/2014/main" xmlns="" id="{777661F2-CC2D-B094-E8DE-106D7F1E76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34" y="360819"/>
            <a:ext cx="3510473" cy="2623981"/>
          </a:xfrm>
          <a:prstGeom prst="rect">
            <a:avLst/>
          </a:prstGeom>
        </p:spPr>
      </p:pic>
      <p:pic>
        <p:nvPicPr>
          <p:cNvPr id="5" name="Рисунок 5" descr="Зображення, що містить дитина, особа, у приміщенні, маленький&#10;&#10;Опис створено автоматично">
            <a:extLst>
              <a:ext uri="{FF2B5EF4-FFF2-40B4-BE49-F238E27FC236}">
                <a16:creationId xmlns:a16="http://schemas.microsoft.com/office/drawing/2014/main" xmlns="" id="{A506060A-D281-9BED-3174-8649C14A32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068" y="2641382"/>
            <a:ext cx="3572587" cy="2668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4FD465-F38E-1DC9-DF20-10F17B1A492C}"/>
              </a:ext>
            </a:extLst>
          </p:cNvPr>
          <p:cNvSpPr txBox="1"/>
          <p:nvPr/>
        </p:nvSpPr>
        <p:spPr>
          <a:xfrm>
            <a:off x="610054" y="3543002"/>
            <a:ext cx="3818865" cy="12977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5605" tIns="37802" rIns="75605" bIns="3780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984" b="1" dirty="0">
                <a:solidFill>
                  <a:srgbClr val="C00000"/>
                </a:solidFill>
                <a:latin typeface="Times New Roman"/>
              </a:rPr>
              <a:t>У ній вони реалізовують власні задуми, по – своєму діють, змінюють за своїм уявленням реальне життя.</a:t>
            </a:r>
          </a:p>
        </p:txBody>
      </p:sp>
    </p:spTree>
    <p:extLst>
      <p:ext uri="{BB962C8B-B14F-4D97-AF65-F5344CB8AC3E}">
        <p14:creationId xmlns:p14="http://schemas.microsoft.com/office/powerpoint/2010/main" val="68220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Зображення, що містить особа, дитина, у приміщенні, група&#10;&#10;Опис створено автоматично">
            <a:extLst>
              <a:ext uri="{FF2B5EF4-FFF2-40B4-BE49-F238E27FC236}">
                <a16:creationId xmlns:a16="http://schemas.microsoft.com/office/drawing/2014/main" xmlns="" id="{2A77B688-6080-1A7C-AFB3-52DA68E68A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56" y="251289"/>
            <a:ext cx="3495100" cy="4666498"/>
          </a:xfrm>
          <a:prstGeom prst="rect">
            <a:avLst/>
          </a:prstGeom>
        </p:spPr>
      </p:pic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xmlns="" id="{4D56677B-C0B7-4DAC-ACAD-8054FF1B59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40312" y="1301425"/>
            <a:ext cx="0" cy="3067701"/>
          </a:xfrm>
          <a:prstGeom prst="line">
            <a:avLst/>
          </a:prstGeom>
          <a:ln w="19050">
            <a:solidFill>
              <a:srgbClr val="92C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2" descr="Зображення, що містить особа, дитина, у приміщенні, іграшка&#10;&#10;Опис створено автоматично">
            <a:extLst>
              <a:ext uri="{FF2B5EF4-FFF2-40B4-BE49-F238E27FC236}">
                <a16:creationId xmlns:a16="http://schemas.microsoft.com/office/drawing/2014/main" xmlns="" id="{ED9E3EBA-C720-759D-76E2-C0EB10DDC4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663" y="251288"/>
            <a:ext cx="3485554" cy="4666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232C53-5A89-9301-6764-A7E2D9F69088}"/>
              </a:ext>
            </a:extLst>
          </p:cNvPr>
          <p:cNvSpPr txBox="1"/>
          <p:nvPr/>
        </p:nvSpPr>
        <p:spPr>
          <a:xfrm>
            <a:off x="2501063" y="5028479"/>
            <a:ext cx="5071337" cy="3816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5605" tIns="37802" rIns="75605" bIns="3780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984" b="1" u="sng" dirty="0">
                <a:solidFill>
                  <a:srgbClr val="7030A0"/>
                </a:solidFill>
                <a:latin typeface="Times New Roman"/>
                <a:cs typeface="Calibri"/>
              </a:rPr>
              <a:t>"Гараж для автомобіля"</a:t>
            </a:r>
          </a:p>
        </p:txBody>
      </p:sp>
    </p:spTree>
    <p:extLst>
      <p:ext uri="{BB962C8B-B14F-4D97-AF65-F5344CB8AC3E}">
        <p14:creationId xmlns:p14="http://schemas.microsoft.com/office/powerpoint/2010/main" val="393232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xmlns="" id="{7EBFDB7D-DD97-44CE-AFFB-458781A3DB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99"/>
            <a:ext cx="10080623" cy="5670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0"/>
          </a:p>
        </p:txBody>
      </p:sp>
      <p:pic>
        <p:nvPicPr>
          <p:cNvPr id="7" name="Рисунок 8" descr="Зображення, що містить у приміщенні&#10;&#10;Опис створено автоматично">
            <a:extLst>
              <a:ext uri="{FF2B5EF4-FFF2-40B4-BE49-F238E27FC236}">
                <a16:creationId xmlns:a16="http://schemas.microsoft.com/office/drawing/2014/main" xmlns="" id="{1A03B4F7-A146-A0F6-B32E-9046F7553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3"/>
          <a:stretch/>
        </p:blipFill>
        <p:spPr>
          <a:xfrm>
            <a:off x="-1441" y="-8523"/>
            <a:ext cx="7041240" cy="5678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0" name="Freeform 5">
            <a:extLst>
              <a:ext uri="{FF2B5EF4-FFF2-40B4-BE49-F238E27FC236}">
                <a16:creationId xmlns:a16="http://schemas.microsoft.com/office/drawing/2014/main" xmlns="" id="{50F864A1-23CF-4954-887F-3C4458622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574162" y="1115303"/>
            <a:ext cx="773110" cy="681563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75605" tIns="37802" rIns="75605" bIns="37802" numCol="1" anchor="t" anchorCtr="0" compatLnSpc="1">
            <a:prstTxWarp prst="textNoShape">
              <a:avLst/>
            </a:prstTxWarp>
          </a:bodyPr>
          <a:lstStyle/>
          <a:p>
            <a:endParaRPr lang="en-US" sz="1240"/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xmlns="" id="{8D313E8C-7457-407E-BDA5-EACA44D38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235703" y="827025"/>
            <a:ext cx="630177" cy="55555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75605" tIns="37802" rIns="75605" bIns="37802" numCol="1" anchor="t" anchorCtr="0" compatLnSpc="1">
            <a:prstTxWarp prst="textNoShape">
              <a:avLst/>
            </a:prstTxWarp>
          </a:bodyPr>
          <a:lstStyle/>
          <a:p>
            <a:endParaRPr lang="en-US" sz="1240"/>
          </a:p>
        </p:txBody>
      </p:sp>
      <p:pic>
        <p:nvPicPr>
          <p:cNvPr id="11" name="Рисунок 12" descr="Зображення, що містить особа, у приміщенні, начинений, сім’я&#10;&#10;Опис створено автоматично">
            <a:extLst>
              <a:ext uri="{FF2B5EF4-FFF2-40B4-BE49-F238E27FC236}">
                <a16:creationId xmlns:a16="http://schemas.microsoft.com/office/drawing/2014/main" xmlns="" id="{AD65978E-49A6-4F8B-0E26-0655E421FB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846" y="341899"/>
            <a:ext cx="4195452" cy="2340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8988A7-8AF2-4FE7-6B89-8B083590EF34}"/>
              </a:ext>
            </a:extLst>
          </p:cNvPr>
          <p:cNvSpPr txBox="1"/>
          <p:nvPr/>
        </p:nvSpPr>
        <p:spPr>
          <a:xfrm>
            <a:off x="6871845" y="4198922"/>
            <a:ext cx="2792218" cy="5852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5605" tIns="37802" rIns="75605" bIns="3780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307" b="1" u="sng" dirty="0">
                <a:solidFill>
                  <a:srgbClr val="0070C0"/>
                </a:solidFill>
                <a:latin typeface="Times New Roman"/>
                <a:cs typeface="Calibri"/>
              </a:rPr>
              <a:t>"Єгипет"</a:t>
            </a:r>
          </a:p>
        </p:txBody>
      </p:sp>
    </p:spTree>
    <p:extLst>
      <p:ext uri="{BB962C8B-B14F-4D97-AF65-F5344CB8AC3E}">
        <p14:creationId xmlns:p14="http://schemas.microsoft.com/office/powerpoint/2010/main" val="358755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6">
            <a:extLst>
              <a:ext uri="{FF2B5EF4-FFF2-40B4-BE49-F238E27FC236}">
                <a16:creationId xmlns:a16="http://schemas.microsoft.com/office/drawing/2014/main" xmlns="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99"/>
            <a:ext cx="10080625" cy="5670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0"/>
          </a:p>
        </p:txBody>
      </p:sp>
      <p:pic>
        <p:nvPicPr>
          <p:cNvPr id="6" name="Рисунок 6" descr="Зображення, що містить дитина, особа, у приміщенні, день народження&#10;&#10;Опис створено автоматично">
            <a:extLst>
              <a:ext uri="{FF2B5EF4-FFF2-40B4-BE49-F238E27FC236}">
                <a16:creationId xmlns:a16="http://schemas.microsoft.com/office/drawing/2014/main" xmlns="" id="{66081792-8DAD-C3EB-AD22-148F026B9E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681135" y="108"/>
            <a:ext cx="7399492" cy="5670343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6" name="Freeform: Shape 28">
            <a:extLst>
              <a:ext uri="{FF2B5EF4-FFF2-40B4-BE49-F238E27FC236}">
                <a16:creationId xmlns:a16="http://schemas.microsoft.com/office/drawing/2014/main" xmlns="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99"/>
            <a:ext cx="3684053" cy="5670352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488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7" name="Freeform: Shape 30">
            <a:extLst>
              <a:ext uri="{FF2B5EF4-FFF2-40B4-BE49-F238E27FC236}">
                <a16:creationId xmlns:a16="http://schemas.microsoft.com/office/drawing/2014/main" xmlns="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99"/>
            <a:ext cx="3676492" cy="5670352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4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47818" y="500980"/>
            <a:ext cx="60484" cy="453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4082" y="2020424"/>
            <a:ext cx="2759571" cy="15121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E91C6B-1A2F-491C-04BF-17C4DB550ADC}"/>
              </a:ext>
            </a:extLst>
          </p:cNvPr>
          <p:cNvSpPr txBox="1"/>
          <p:nvPr/>
        </p:nvSpPr>
        <p:spPr>
          <a:xfrm>
            <a:off x="155974" y="2018433"/>
            <a:ext cx="3366920" cy="2820436"/>
          </a:xfrm>
          <a:prstGeom prst="rect">
            <a:avLst/>
          </a:prstGeom>
        </p:spPr>
        <p:txBody>
          <a:bodyPr rot="0" spcFirstLastPara="0" vertOverflow="overflow" horzOverflow="overflow" vert="horz" lIns="75605" tIns="37802" rIns="75605" bIns="37802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50000"/>
              </a:lnSpc>
              <a:spcAft>
                <a:spcPts val="496"/>
              </a:spcAft>
            </a:pPr>
            <a:r>
              <a:rPr lang="uk-UA" sz="1984" b="1" dirty="0">
                <a:solidFill>
                  <a:srgbClr val="C00000"/>
                </a:solidFill>
                <a:latin typeface="Times New Roman"/>
              </a:rPr>
              <a:t>Вільна гра з LEGO® дає можливість дітям активізувати самостійну пізнавальну діяльність.</a:t>
            </a:r>
            <a:endParaRPr lang="uk-UA" sz="1984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3790AD-9A27-F4E0-1E4F-760EFB622BA2}"/>
              </a:ext>
            </a:extLst>
          </p:cNvPr>
          <p:cNvSpPr txBox="1"/>
          <p:nvPr/>
        </p:nvSpPr>
        <p:spPr>
          <a:xfrm>
            <a:off x="1498314" y="698859"/>
            <a:ext cx="3780668" cy="4835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5605" tIns="37802" rIns="75605" bIns="3780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uk-UA" sz="2646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099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99"/>
            <a:ext cx="10078105" cy="5670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624DBB-F11D-0438-ADFA-523229C9347E}"/>
              </a:ext>
            </a:extLst>
          </p:cNvPr>
          <p:cNvSpPr txBox="1"/>
          <p:nvPr/>
        </p:nvSpPr>
        <p:spPr>
          <a:xfrm>
            <a:off x="338092" y="366741"/>
            <a:ext cx="3635999" cy="5219797"/>
          </a:xfrm>
          <a:prstGeom prst="rect">
            <a:avLst/>
          </a:prstGeom>
        </p:spPr>
        <p:txBody>
          <a:bodyPr rot="0" spcFirstLastPara="0" vertOverflow="overflow" horzOverflow="overflow" vert="horz" wrap="square" lIns="75605" tIns="37802" rIns="75605" bIns="378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496"/>
              </a:spcAft>
            </a:pPr>
            <a:r>
              <a:rPr lang="uk-UA" sz="1984" b="1" dirty="0">
                <a:solidFill>
                  <a:srgbClr val="C00000"/>
                </a:solidFill>
                <a:latin typeface="Times New Roman"/>
                <a:cs typeface="Times New Roman"/>
              </a:rPr>
              <a:t>У вільній грі діти </a:t>
            </a:r>
            <a:r>
              <a:rPr lang="uk-UA" sz="1984" b="1" dirty="0">
                <a:solidFill>
                  <a:srgbClr val="C00000"/>
                </a:solidFill>
                <a:latin typeface="Times New Roman"/>
                <a:ea typeface="+mn-lt"/>
                <a:cs typeface="+mn-lt"/>
              </a:rPr>
              <a:t>відчувають задоволення від самого процесу та результату створення нового.</a:t>
            </a:r>
            <a:endParaRPr lang="uk-UA" sz="1984" b="1">
              <a:solidFill>
                <a:srgbClr val="C00000"/>
              </a:solidFill>
              <a:latin typeface="Times New Roman"/>
              <a:cs typeface="Calibri" panose="020F0502020204030204"/>
            </a:endParaRPr>
          </a:p>
          <a:p>
            <a:pPr algn="ctr">
              <a:lnSpc>
                <a:spcPct val="150000"/>
              </a:lnSpc>
              <a:spcAft>
                <a:spcPts val="496"/>
              </a:spcAft>
            </a:pPr>
            <a:r>
              <a:rPr lang="uk-UA" sz="1984" b="1" dirty="0">
                <a:solidFill>
                  <a:srgbClr val="C00000"/>
                </a:solidFill>
                <a:latin typeface="Times New Roman"/>
                <a:cs typeface="Times New Roman"/>
              </a:rPr>
              <a:t>Вони відкривають нові закономірності, оволодівають нестандартними способами використання предметів та речей в результаті вільного пошуку</a:t>
            </a:r>
          </a:p>
        </p:txBody>
      </p:sp>
      <p:pic>
        <p:nvPicPr>
          <p:cNvPr id="5" name="Рисунок 5" descr="Зображення, що містить особа, дитина, у приміщенні, маленький&#10;&#10;Опис створено автоматично">
            <a:extLst>
              <a:ext uri="{FF2B5EF4-FFF2-40B4-BE49-F238E27FC236}">
                <a16:creationId xmlns:a16="http://schemas.microsoft.com/office/drawing/2014/main" xmlns="" id="{17608237-5D42-930D-285C-AD63725F15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046127" y="96"/>
            <a:ext cx="6043371" cy="3063465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3" name="Рисунок 3" descr="Зображення, що містить особа, у приміщенні, дитина, сім’я&#10;&#10;Опис створено автоматично">
            <a:extLst>
              <a:ext uri="{FF2B5EF4-FFF2-40B4-BE49-F238E27FC236}">
                <a16:creationId xmlns:a16="http://schemas.microsoft.com/office/drawing/2014/main" xmlns="" id="{E5A9F0E6-553F-3F4F-F83E-7CD665AB9F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8167" y="3144475"/>
            <a:ext cx="6178336" cy="2525980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108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99"/>
            <a:ext cx="10078105" cy="5670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624DBB-F11D-0438-ADFA-523229C9347E}"/>
              </a:ext>
            </a:extLst>
          </p:cNvPr>
          <p:cNvSpPr txBox="1"/>
          <p:nvPr/>
        </p:nvSpPr>
        <p:spPr>
          <a:xfrm>
            <a:off x="785813" y="366741"/>
            <a:ext cx="8515350" cy="5219797"/>
          </a:xfrm>
          <a:prstGeom prst="rect">
            <a:avLst/>
          </a:prstGeom>
        </p:spPr>
        <p:txBody>
          <a:bodyPr rot="0" spcFirstLastPara="0" vertOverflow="overflow" horzOverflow="overflow" vert="horz" wrap="square" lIns="75605" tIns="37802" rIns="75605" bIns="3780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496"/>
              </a:spcAft>
            </a:pPr>
            <a:r>
              <a:rPr lang="uk-UA" sz="1984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ВИКОРИСТАНІ ДЖЕРЕЛА:</a:t>
            </a:r>
          </a:p>
          <a:p>
            <a:pPr marL="342900" indent="-342900" algn="just">
              <a:lnSpc>
                <a:spcPct val="150000"/>
              </a:lnSpc>
              <a:spcAft>
                <a:spcPts val="496"/>
              </a:spcAft>
              <a:buFontTx/>
              <a:buChar char="-"/>
            </a:pPr>
            <a:r>
              <a:rPr lang="uk-UA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Програма розвитку дитини від 2 до 6 років та методичні рекомендації «Безмежний світ з 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LEGO</a:t>
            </a:r>
            <a:r>
              <a:rPr lang="uk-UA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». Київ, 2016.</a:t>
            </a:r>
          </a:p>
          <a:p>
            <a:pPr marL="342900" indent="-342900" algn="just">
              <a:lnSpc>
                <a:spcPct val="150000"/>
              </a:lnSpc>
              <a:spcAft>
                <a:spcPts val="496"/>
              </a:spcAft>
              <a:buFontTx/>
              <a:buChar char="-"/>
            </a:pPr>
            <a:r>
              <a:rPr lang="uk-UA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Парціальна програма розвитку дитини від 2 до 6 років через гру «Творці майбутнього» та методичні рекомендації. Запоріжжя, Статус, 2022.</a:t>
            </a:r>
          </a:p>
          <a:p>
            <a:pPr marL="342900" indent="-342900" algn="just">
              <a:lnSpc>
                <a:spcPct val="150000"/>
              </a:lnSpc>
              <a:spcAft>
                <a:spcPts val="496"/>
              </a:spcAft>
              <a:buFontTx/>
              <a:buChar char="-"/>
            </a:pPr>
            <a:r>
              <a:rPr lang="uk-UA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Методичний посібник із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фасилітації</a:t>
            </a:r>
            <a:r>
              <a:rPr lang="uk-UA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ігрової взаємодії з дітьми дошкільного віку «Граємо разом». Запоріжжя, Статус, 2022.</a:t>
            </a:r>
          </a:p>
        </p:txBody>
      </p:sp>
    </p:spTree>
    <p:extLst>
      <p:ext uri="{BB962C8B-B14F-4D97-AF65-F5344CB8AC3E}">
        <p14:creationId xmlns:p14="http://schemas.microsoft.com/office/powerpoint/2010/main" val="30755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164</Words>
  <Application>Microsoft Office PowerPoint</Application>
  <PresentationFormat>Произвольный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Тема Office</vt:lpstr>
      <vt:lpstr>Office Theme</vt:lpstr>
      <vt:lpstr>Office Theme</vt:lpstr>
      <vt:lpstr>Презентация PowerPoint</vt:lpstr>
      <vt:lpstr>«Безмежний світ гри з LEGO®»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Candy</dc:title>
  <dc:creator>kindergarten</dc:creator>
  <cp:lastModifiedBy>Пользователь</cp:lastModifiedBy>
  <cp:revision>413</cp:revision>
  <dcterms:created xsi:type="dcterms:W3CDTF">2022-11-08T20:57:35Z</dcterms:created>
  <dcterms:modified xsi:type="dcterms:W3CDTF">2023-03-27T09:50:54Z</dcterms:modified>
  <dc:language>uk-UA</dc:language>
</cp:coreProperties>
</file>